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diagrams/drawing2.xml" ContentType="application/vnd.ms-office.drawingml.diagramDrawing+xml"/>
  <Override PartName="/ppt/slides/slide9.xml" ContentType="application/vnd.openxmlformats-officedocument.presentationml.slide+xml"/>
  <Override PartName="/ppt/diagrams/data2.xml" ContentType="application/vnd.openxmlformats-officedocument.drawingml.diagramData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diagrams/drawing3.xml" ContentType="application/vnd.ms-office.drawingml.diagramDrawing+xml"/>
  <Override PartName="/ppt/tableStyles.xml" ContentType="application/vnd.openxmlformats-officedocument.presentationml.tableStyles+xml"/>
  <Override PartName="/ppt/diagrams/data3.xml" ContentType="application/vnd.openxmlformats-officedocument.drawingml.diagramData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diagrams/colors2.xml" ContentType="application/vnd.openxmlformats-officedocument.drawingml.diagramColors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diagrams/layout1.xml" ContentType="application/vnd.openxmlformats-officedocument.drawingml.diagramLayout+xml"/>
  <Override PartName="/ppt/diagrams/drawing4.xml" ContentType="application/vnd.ms-office.drawingml.diagramDrawing+xml"/>
  <Override PartName="/ppt/diagrams/data4.xml" ContentType="application/vnd.openxmlformats-officedocument.drawingml.diagramData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diagrams/colors3.xml" ContentType="application/vnd.openxmlformats-officedocument.drawingml.diagramColors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diagrams/layout2.xml" ContentType="application/vnd.openxmlformats-officedocument.drawingml.diagramLayout+xml"/>
  <Override PartName="/ppt/slideLayouts/slideLayout3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diagrams/drawing1.xml" ContentType="application/vnd.ms-office.drawingml.diagramDrawing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4.xml" ContentType="application/vnd.openxmlformats-officedocument.drawingml.diagramColors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diagrams/layout3.xml" ContentType="application/vnd.openxmlformats-officedocument.drawingml.diagramLayout+xml"/>
  <Override PartName="/ppt/slideLayouts/slideLayout4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3" r:id="rId9"/>
    <p:sldId id="264" r:id="rId10"/>
    <p:sldId id="265" r:id="rId11"/>
    <p:sldId id="267" r:id="rId12"/>
    <p:sldId id="266" r:id="rId13"/>
    <p:sldId id="281" r:id="rId14"/>
    <p:sldId id="271" r:id="rId15"/>
    <p:sldId id="274" r:id="rId16"/>
    <p:sldId id="275" r:id="rId17"/>
    <p:sldId id="278" r:id="rId18"/>
    <p:sldId id="279" r:id="rId19"/>
    <p:sldId id="280" r:id="rId20"/>
    <p:sldId id="276" r:id="rId21"/>
    <p:sldId id="269" r:id="rId22"/>
    <p:sldId id="270" r:id="rId23"/>
    <p:sldId id="268" r:id="rId24"/>
    <p:sldId id="272" r:id="rId25"/>
    <p:sldId id="273" r:id="rId26"/>
    <p:sldId id="277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9D09"/>
    <a:srgbClr val="F7FF52"/>
    <a:srgbClr val="FF70C0"/>
    <a:srgbClr val="7DC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0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FF51F9-6813-274F-B6A6-92A887BD848A}" type="doc">
      <dgm:prSet loTypeId="urn:microsoft.com/office/officeart/2005/8/layout/gear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020E23-3B39-F241-A9C2-0F3140998A5B}">
      <dgm:prSet phldrT="[Text]"/>
      <dgm:spPr>
        <a:solidFill>
          <a:schemeClr val="bg2">
            <a:lumMod val="75000"/>
          </a:schemeClr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Audience</a:t>
          </a:r>
          <a:endParaRPr lang="en-US" dirty="0">
            <a:solidFill>
              <a:srgbClr val="000000"/>
            </a:solidFill>
          </a:endParaRPr>
        </a:p>
      </dgm:t>
    </dgm:pt>
    <dgm:pt modelId="{68210D83-073E-F447-8162-FCE57751F32F}" type="parTrans" cxnId="{3A2877B4-BCFA-0C42-9928-4EF543FF3783}">
      <dgm:prSet/>
      <dgm:spPr/>
      <dgm:t>
        <a:bodyPr/>
        <a:lstStyle/>
        <a:p>
          <a:endParaRPr lang="en-US"/>
        </a:p>
      </dgm:t>
    </dgm:pt>
    <dgm:pt modelId="{BF07B1DB-7B50-CB4F-AD4B-93B8B2ACAC01}" type="sibTrans" cxnId="{3A2877B4-BCFA-0C42-9928-4EF543FF3783}">
      <dgm:prSet/>
      <dgm:spPr>
        <a:solidFill>
          <a:schemeClr val="bg1"/>
        </a:solidFill>
        <a:ln>
          <a:solidFill>
            <a:schemeClr val="bg1">
              <a:lumMod val="50000"/>
            </a:schemeClr>
          </a:solidFill>
        </a:ln>
        <a:effectLst/>
      </dgm:spPr>
      <dgm:t>
        <a:bodyPr/>
        <a:lstStyle/>
        <a:p>
          <a:endParaRPr lang="en-US"/>
        </a:p>
      </dgm:t>
    </dgm:pt>
    <dgm:pt modelId="{0E3BA68A-0409-D446-AA58-FAAB47E575BC}">
      <dgm:prSet phldrT="[Text]"/>
      <dgm:spPr>
        <a:solidFill>
          <a:schemeClr val="tx1">
            <a:lumMod val="65000"/>
            <a:lumOff val="35000"/>
          </a:schemeClr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Talk</a:t>
          </a:r>
          <a:endParaRPr lang="en-US" dirty="0">
            <a:solidFill>
              <a:srgbClr val="000000"/>
            </a:solidFill>
          </a:endParaRPr>
        </a:p>
      </dgm:t>
    </dgm:pt>
    <dgm:pt modelId="{BAB59F50-03EB-854F-8188-2B2295D27B82}" type="parTrans" cxnId="{E921D53E-C584-F548-8210-C310A5815563}">
      <dgm:prSet/>
      <dgm:spPr/>
      <dgm:t>
        <a:bodyPr/>
        <a:lstStyle/>
        <a:p>
          <a:endParaRPr lang="en-US"/>
        </a:p>
      </dgm:t>
    </dgm:pt>
    <dgm:pt modelId="{C75C7B5C-041C-9340-BC79-BABA21170938}" type="sibTrans" cxnId="{E921D53E-C584-F548-8210-C310A5815563}">
      <dgm:prSet/>
      <dgm:spPr>
        <a:solidFill>
          <a:schemeClr val="bg1"/>
        </a:solidFill>
        <a:ln>
          <a:solidFill>
            <a:schemeClr val="bg1">
              <a:lumMod val="65000"/>
            </a:schemeClr>
          </a:solidFill>
        </a:ln>
        <a:effectLst/>
      </dgm:spPr>
      <dgm:t>
        <a:bodyPr/>
        <a:lstStyle/>
        <a:p>
          <a:endParaRPr lang="en-US"/>
        </a:p>
      </dgm:t>
    </dgm:pt>
    <dgm:pt modelId="{665AF42F-84C5-D74F-BD7E-7721E03ED8E9}">
      <dgm:prSet phldrT="[Text]"/>
      <dgm:spPr/>
    </dgm:pt>
    <dgm:pt modelId="{E5A6C3FA-4336-D64B-A43A-D6E0EA43DAFE}" type="parTrans" cxnId="{C393B8B2-F8EF-7949-BE82-809DC6AB314A}">
      <dgm:prSet/>
      <dgm:spPr/>
      <dgm:t>
        <a:bodyPr/>
        <a:lstStyle/>
        <a:p>
          <a:endParaRPr lang="en-US"/>
        </a:p>
      </dgm:t>
    </dgm:pt>
    <dgm:pt modelId="{2ECB7B36-BB13-B04A-83E8-AA8CEE614A47}" type="sibTrans" cxnId="{C393B8B2-F8EF-7949-BE82-809DC6AB314A}">
      <dgm:prSet/>
      <dgm:spPr/>
      <dgm:t>
        <a:bodyPr/>
        <a:lstStyle/>
        <a:p>
          <a:endParaRPr lang="en-US"/>
        </a:p>
      </dgm:t>
    </dgm:pt>
    <dgm:pt modelId="{2A6EE4B2-49DA-B24D-8BFB-F7B31CB00BDD}">
      <dgm:prSet/>
      <dgm:spPr>
        <a:solidFill>
          <a:schemeClr val="bg2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Speaker</a:t>
          </a:r>
          <a:endParaRPr lang="en-US" dirty="0">
            <a:solidFill>
              <a:srgbClr val="000000"/>
            </a:solidFill>
          </a:endParaRPr>
        </a:p>
      </dgm:t>
    </dgm:pt>
    <dgm:pt modelId="{603502D7-34BA-BE44-9BBC-F7E5BCBF4F67}" type="parTrans" cxnId="{79511971-F93D-914A-8D1E-4358F72D4A8B}">
      <dgm:prSet/>
      <dgm:spPr/>
      <dgm:t>
        <a:bodyPr/>
        <a:lstStyle/>
        <a:p>
          <a:endParaRPr lang="en-US"/>
        </a:p>
      </dgm:t>
    </dgm:pt>
    <dgm:pt modelId="{8A7F8CE2-696D-A94E-88B4-67260090220A}" type="sibTrans" cxnId="{79511971-F93D-914A-8D1E-4358F72D4A8B}">
      <dgm:prSet/>
      <dgm:spPr>
        <a:solidFill>
          <a:schemeClr val="bg1"/>
        </a:solidFill>
        <a:ln>
          <a:solidFill>
            <a:schemeClr val="bg1">
              <a:lumMod val="65000"/>
            </a:schemeClr>
          </a:solidFill>
        </a:ln>
        <a:effectLst/>
      </dgm:spPr>
      <dgm:t>
        <a:bodyPr/>
        <a:lstStyle/>
        <a:p>
          <a:endParaRPr lang="en-US"/>
        </a:p>
      </dgm:t>
    </dgm:pt>
    <dgm:pt modelId="{2B2D2346-A2F0-B747-9E40-832E067016F4}" type="pres">
      <dgm:prSet presAssocID="{C9FF51F9-6813-274F-B6A6-92A887BD848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8BD458A-A1BC-5448-B354-6A39C219E5DD}" type="pres">
      <dgm:prSet presAssocID="{B0020E23-3B39-F241-A9C2-0F3140998A5B}" presName="gear1" presStyleLbl="node1" presStyleIdx="0" presStyleCnt="3">
        <dgm:presLayoutVars>
          <dgm:chMax val="1"/>
          <dgm:bulletEnabled val="1"/>
        </dgm:presLayoutVars>
      </dgm:prSet>
      <dgm:spPr/>
    </dgm:pt>
    <dgm:pt modelId="{F1C179E3-247D-F648-B38A-5C4F81AE6388}" type="pres">
      <dgm:prSet presAssocID="{B0020E23-3B39-F241-A9C2-0F3140998A5B}" presName="gear1srcNode" presStyleLbl="node1" presStyleIdx="0" presStyleCnt="3"/>
      <dgm:spPr/>
    </dgm:pt>
    <dgm:pt modelId="{740CD7E5-4114-D642-97A5-64B2FBE67081}" type="pres">
      <dgm:prSet presAssocID="{B0020E23-3B39-F241-A9C2-0F3140998A5B}" presName="gear1dstNode" presStyleLbl="node1" presStyleIdx="0" presStyleCnt="3"/>
      <dgm:spPr/>
    </dgm:pt>
    <dgm:pt modelId="{ACB630AF-0D8C-A04A-9CDB-04730C010FC6}" type="pres">
      <dgm:prSet presAssocID="{0E3BA68A-0409-D446-AA58-FAAB47E575BC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95212F-3F9A-824E-84D9-90632816BEF4}" type="pres">
      <dgm:prSet presAssocID="{0E3BA68A-0409-D446-AA58-FAAB47E575BC}" presName="gear2srcNode" presStyleLbl="node1" presStyleIdx="1" presStyleCnt="3"/>
      <dgm:spPr/>
    </dgm:pt>
    <dgm:pt modelId="{76D4EC3E-37A1-AB45-9D00-2BFFE0768736}" type="pres">
      <dgm:prSet presAssocID="{0E3BA68A-0409-D446-AA58-FAAB47E575BC}" presName="gear2dstNode" presStyleLbl="node1" presStyleIdx="1" presStyleCnt="3"/>
      <dgm:spPr/>
    </dgm:pt>
    <dgm:pt modelId="{F68C3DB9-DC28-A44E-8154-7730BB696176}" type="pres">
      <dgm:prSet presAssocID="{2A6EE4B2-49DA-B24D-8BFB-F7B31CB00BDD}" presName="gear3" presStyleLbl="node1" presStyleIdx="2" presStyleCnt="3"/>
      <dgm:spPr/>
    </dgm:pt>
    <dgm:pt modelId="{EBDAF1FE-83A1-DE44-81EB-FE22457E6167}" type="pres">
      <dgm:prSet presAssocID="{2A6EE4B2-49DA-B24D-8BFB-F7B31CB00BDD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EBA3D01B-250A-2A45-B91D-07883B88B79E}" type="pres">
      <dgm:prSet presAssocID="{2A6EE4B2-49DA-B24D-8BFB-F7B31CB00BDD}" presName="gear3srcNode" presStyleLbl="node1" presStyleIdx="2" presStyleCnt="3"/>
      <dgm:spPr/>
    </dgm:pt>
    <dgm:pt modelId="{2F590E7B-1889-ED4E-8176-C9D44E03EAB3}" type="pres">
      <dgm:prSet presAssocID="{2A6EE4B2-49DA-B24D-8BFB-F7B31CB00BDD}" presName="gear3dstNode" presStyleLbl="node1" presStyleIdx="2" presStyleCnt="3"/>
      <dgm:spPr/>
    </dgm:pt>
    <dgm:pt modelId="{37757735-A585-6C41-A786-BE1D54590063}" type="pres">
      <dgm:prSet presAssocID="{BF07B1DB-7B50-CB4F-AD4B-93B8B2ACAC01}" presName="connector1" presStyleLbl="sibTrans2D1" presStyleIdx="0" presStyleCnt="3"/>
      <dgm:spPr/>
    </dgm:pt>
    <dgm:pt modelId="{C3BF2890-C0D9-9F40-A140-44F1D0D4CA03}" type="pres">
      <dgm:prSet presAssocID="{C75C7B5C-041C-9340-BC79-BABA21170938}" presName="connector2" presStyleLbl="sibTrans2D1" presStyleIdx="1" presStyleCnt="3"/>
      <dgm:spPr/>
    </dgm:pt>
    <dgm:pt modelId="{21FE4922-2EEE-DC4F-89B6-848FDA2C2671}" type="pres">
      <dgm:prSet presAssocID="{8A7F8CE2-696D-A94E-88B4-67260090220A}" presName="connector3" presStyleLbl="sibTrans2D1" presStyleIdx="2" presStyleCnt="3"/>
      <dgm:spPr/>
    </dgm:pt>
  </dgm:ptLst>
  <dgm:cxnLst>
    <dgm:cxn modelId="{B147D42D-EF23-4148-9B86-4214CA66932F}" type="presOf" srcId="{0E3BA68A-0409-D446-AA58-FAAB47E575BC}" destId="{2995212F-3F9A-824E-84D9-90632816BEF4}" srcOrd="1" destOrd="0" presId="urn:microsoft.com/office/officeart/2005/8/layout/gear1"/>
    <dgm:cxn modelId="{A98FB417-B510-514E-A47A-4FCEE02E1203}" type="presOf" srcId="{B0020E23-3B39-F241-A9C2-0F3140998A5B}" destId="{F1C179E3-247D-F648-B38A-5C4F81AE6388}" srcOrd="1" destOrd="0" presId="urn:microsoft.com/office/officeart/2005/8/layout/gear1"/>
    <dgm:cxn modelId="{39951B7A-F20E-2940-88E0-5F977719C3E0}" type="presOf" srcId="{C9FF51F9-6813-274F-B6A6-92A887BD848A}" destId="{2B2D2346-A2F0-B747-9E40-832E067016F4}" srcOrd="0" destOrd="0" presId="urn:microsoft.com/office/officeart/2005/8/layout/gear1"/>
    <dgm:cxn modelId="{95B3AD0E-BBB0-3A43-85D2-25A45B21CF16}" type="presOf" srcId="{BF07B1DB-7B50-CB4F-AD4B-93B8B2ACAC01}" destId="{37757735-A585-6C41-A786-BE1D54590063}" srcOrd="0" destOrd="0" presId="urn:microsoft.com/office/officeart/2005/8/layout/gear1"/>
    <dgm:cxn modelId="{7E8C9844-F021-B945-B0FA-46C0CCF2042F}" type="presOf" srcId="{B0020E23-3B39-F241-A9C2-0F3140998A5B}" destId="{38BD458A-A1BC-5448-B354-6A39C219E5DD}" srcOrd="0" destOrd="0" presId="urn:microsoft.com/office/officeart/2005/8/layout/gear1"/>
    <dgm:cxn modelId="{781721B8-ADBA-EA49-B30F-F240C4DFF94B}" type="presOf" srcId="{C75C7B5C-041C-9340-BC79-BABA21170938}" destId="{C3BF2890-C0D9-9F40-A140-44F1D0D4CA03}" srcOrd="0" destOrd="0" presId="urn:microsoft.com/office/officeart/2005/8/layout/gear1"/>
    <dgm:cxn modelId="{F891EB70-EE4A-864F-96EA-B082913B9F58}" type="presOf" srcId="{0E3BA68A-0409-D446-AA58-FAAB47E575BC}" destId="{ACB630AF-0D8C-A04A-9CDB-04730C010FC6}" srcOrd="0" destOrd="0" presId="urn:microsoft.com/office/officeart/2005/8/layout/gear1"/>
    <dgm:cxn modelId="{AB2B2B13-EF64-BE45-90EC-95C8284F46F7}" type="presOf" srcId="{2A6EE4B2-49DA-B24D-8BFB-F7B31CB00BDD}" destId="{2F590E7B-1889-ED4E-8176-C9D44E03EAB3}" srcOrd="3" destOrd="0" presId="urn:microsoft.com/office/officeart/2005/8/layout/gear1"/>
    <dgm:cxn modelId="{3B673844-FCF7-6342-9477-9B4BBA182CED}" type="presOf" srcId="{2A6EE4B2-49DA-B24D-8BFB-F7B31CB00BDD}" destId="{EBDAF1FE-83A1-DE44-81EB-FE22457E6167}" srcOrd="1" destOrd="0" presId="urn:microsoft.com/office/officeart/2005/8/layout/gear1"/>
    <dgm:cxn modelId="{3A2877B4-BCFA-0C42-9928-4EF543FF3783}" srcId="{C9FF51F9-6813-274F-B6A6-92A887BD848A}" destId="{B0020E23-3B39-F241-A9C2-0F3140998A5B}" srcOrd="0" destOrd="0" parTransId="{68210D83-073E-F447-8162-FCE57751F32F}" sibTransId="{BF07B1DB-7B50-CB4F-AD4B-93B8B2ACAC01}"/>
    <dgm:cxn modelId="{79511971-F93D-914A-8D1E-4358F72D4A8B}" srcId="{C9FF51F9-6813-274F-B6A6-92A887BD848A}" destId="{2A6EE4B2-49DA-B24D-8BFB-F7B31CB00BDD}" srcOrd="2" destOrd="0" parTransId="{603502D7-34BA-BE44-9BBC-F7E5BCBF4F67}" sibTransId="{8A7F8CE2-696D-A94E-88B4-67260090220A}"/>
    <dgm:cxn modelId="{40CA0668-0909-6B48-B0F1-F6DC801E1F78}" type="presOf" srcId="{8A7F8CE2-696D-A94E-88B4-67260090220A}" destId="{21FE4922-2EEE-DC4F-89B6-848FDA2C2671}" srcOrd="0" destOrd="0" presId="urn:microsoft.com/office/officeart/2005/8/layout/gear1"/>
    <dgm:cxn modelId="{8909EBF5-F1A5-BA48-B937-B81B028F78D6}" type="presOf" srcId="{0E3BA68A-0409-D446-AA58-FAAB47E575BC}" destId="{76D4EC3E-37A1-AB45-9D00-2BFFE0768736}" srcOrd="2" destOrd="0" presId="urn:microsoft.com/office/officeart/2005/8/layout/gear1"/>
    <dgm:cxn modelId="{0BE2267E-634A-6D4D-86F0-78C412408B41}" type="presOf" srcId="{B0020E23-3B39-F241-A9C2-0F3140998A5B}" destId="{740CD7E5-4114-D642-97A5-64B2FBE67081}" srcOrd="2" destOrd="0" presId="urn:microsoft.com/office/officeart/2005/8/layout/gear1"/>
    <dgm:cxn modelId="{C393B8B2-F8EF-7949-BE82-809DC6AB314A}" srcId="{C9FF51F9-6813-274F-B6A6-92A887BD848A}" destId="{665AF42F-84C5-D74F-BD7E-7721E03ED8E9}" srcOrd="3" destOrd="0" parTransId="{E5A6C3FA-4336-D64B-A43A-D6E0EA43DAFE}" sibTransId="{2ECB7B36-BB13-B04A-83E8-AA8CEE614A47}"/>
    <dgm:cxn modelId="{E921D53E-C584-F548-8210-C310A5815563}" srcId="{C9FF51F9-6813-274F-B6A6-92A887BD848A}" destId="{0E3BA68A-0409-D446-AA58-FAAB47E575BC}" srcOrd="1" destOrd="0" parTransId="{BAB59F50-03EB-854F-8188-2B2295D27B82}" sibTransId="{C75C7B5C-041C-9340-BC79-BABA21170938}"/>
    <dgm:cxn modelId="{7E8ED2D3-AD44-1E44-BCAF-5C6AF943411E}" type="presOf" srcId="{2A6EE4B2-49DA-B24D-8BFB-F7B31CB00BDD}" destId="{EBA3D01B-250A-2A45-B91D-07883B88B79E}" srcOrd="2" destOrd="0" presId="urn:microsoft.com/office/officeart/2005/8/layout/gear1"/>
    <dgm:cxn modelId="{B028DF60-38D7-E94F-BB6A-9B8987CE7D04}" type="presOf" srcId="{2A6EE4B2-49DA-B24D-8BFB-F7B31CB00BDD}" destId="{F68C3DB9-DC28-A44E-8154-7730BB696176}" srcOrd="0" destOrd="0" presId="urn:microsoft.com/office/officeart/2005/8/layout/gear1"/>
    <dgm:cxn modelId="{7DB09CA3-ABBC-5042-B8EF-55D79306B635}" type="presParOf" srcId="{2B2D2346-A2F0-B747-9E40-832E067016F4}" destId="{38BD458A-A1BC-5448-B354-6A39C219E5DD}" srcOrd="0" destOrd="0" presId="urn:microsoft.com/office/officeart/2005/8/layout/gear1"/>
    <dgm:cxn modelId="{59582D34-A38D-5448-9182-16157E08D4D9}" type="presParOf" srcId="{2B2D2346-A2F0-B747-9E40-832E067016F4}" destId="{F1C179E3-247D-F648-B38A-5C4F81AE6388}" srcOrd="1" destOrd="0" presId="urn:microsoft.com/office/officeart/2005/8/layout/gear1"/>
    <dgm:cxn modelId="{B8207DF6-8A28-4443-A560-43FD6E86973F}" type="presParOf" srcId="{2B2D2346-A2F0-B747-9E40-832E067016F4}" destId="{740CD7E5-4114-D642-97A5-64B2FBE67081}" srcOrd="2" destOrd="0" presId="urn:microsoft.com/office/officeart/2005/8/layout/gear1"/>
    <dgm:cxn modelId="{75425362-F569-744D-9D39-240CDEB39C76}" type="presParOf" srcId="{2B2D2346-A2F0-B747-9E40-832E067016F4}" destId="{ACB630AF-0D8C-A04A-9CDB-04730C010FC6}" srcOrd="3" destOrd="0" presId="urn:microsoft.com/office/officeart/2005/8/layout/gear1"/>
    <dgm:cxn modelId="{B872114F-14AC-3C40-B865-5D010B53B6F7}" type="presParOf" srcId="{2B2D2346-A2F0-B747-9E40-832E067016F4}" destId="{2995212F-3F9A-824E-84D9-90632816BEF4}" srcOrd="4" destOrd="0" presId="urn:microsoft.com/office/officeart/2005/8/layout/gear1"/>
    <dgm:cxn modelId="{BAB35754-14E7-4144-A624-EA3D7D0F3E4D}" type="presParOf" srcId="{2B2D2346-A2F0-B747-9E40-832E067016F4}" destId="{76D4EC3E-37A1-AB45-9D00-2BFFE0768736}" srcOrd="5" destOrd="0" presId="urn:microsoft.com/office/officeart/2005/8/layout/gear1"/>
    <dgm:cxn modelId="{0F4833A1-9BEB-434B-A1E0-5F4760A55ED9}" type="presParOf" srcId="{2B2D2346-A2F0-B747-9E40-832E067016F4}" destId="{F68C3DB9-DC28-A44E-8154-7730BB696176}" srcOrd="6" destOrd="0" presId="urn:microsoft.com/office/officeart/2005/8/layout/gear1"/>
    <dgm:cxn modelId="{A0A6EA73-128F-9241-AF9B-7369A069D52A}" type="presParOf" srcId="{2B2D2346-A2F0-B747-9E40-832E067016F4}" destId="{EBDAF1FE-83A1-DE44-81EB-FE22457E6167}" srcOrd="7" destOrd="0" presId="urn:microsoft.com/office/officeart/2005/8/layout/gear1"/>
    <dgm:cxn modelId="{895B3902-56C2-ED4D-AEE3-D2D0023D2D8F}" type="presParOf" srcId="{2B2D2346-A2F0-B747-9E40-832E067016F4}" destId="{EBA3D01B-250A-2A45-B91D-07883B88B79E}" srcOrd="8" destOrd="0" presId="urn:microsoft.com/office/officeart/2005/8/layout/gear1"/>
    <dgm:cxn modelId="{70E52347-A334-7946-BA78-E19EDEE94E05}" type="presParOf" srcId="{2B2D2346-A2F0-B747-9E40-832E067016F4}" destId="{2F590E7B-1889-ED4E-8176-C9D44E03EAB3}" srcOrd="9" destOrd="0" presId="urn:microsoft.com/office/officeart/2005/8/layout/gear1"/>
    <dgm:cxn modelId="{8A258E2F-4352-D946-8F40-F812408D3D0B}" type="presParOf" srcId="{2B2D2346-A2F0-B747-9E40-832E067016F4}" destId="{37757735-A585-6C41-A786-BE1D54590063}" srcOrd="10" destOrd="0" presId="urn:microsoft.com/office/officeart/2005/8/layout/gear1"/>
    <dgm:cxn modelId="{CEB1A6D7-29A0-9C47-B20C-8A5BCAB65D33}" type="presParOf" srcId="{2B2D2346-A2F0-B747-9E40-832E067016F4}" destId="{C3BF2890-C0D9-9F40-A140-44F1D0D4CA03}" srcOrd="11" destOrd="0" presId="urn:microsoft.com/office/officeart/2005/8/layout/gear1"/>
    <dgm:cxn modelId="{5B3AD1C9-CD4A-9D46-8155-CF4F3170A282}" type="presParOf" srcId="{2B2D2346-A2F0-B747-9E40-832E067016F4}" destId="{21FE4922-2EEE-DC4F-89B6-848FDA2C267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879B58-3A6B-DD46-80DA-29236661034A}" type="doc">
      <dgm:prSet loTypeId="urn:microsoft.com/office/officeart/2005/8/layout/cycle1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71372F-9645-0840-B639-C6048761CB70}">
      <dgm:prSet phldrT="[Text]"/>
      <dgm:spPr>
        <a:solidFill>
          <a:schemeClr val="bg1"/>
        </a:solidFill>
        <a:ln>
          <a:solidFill>
            <a:srgbClr val="660066"/>
          </a:solidFill>
        </a:ln>
      </dgm:spPr>
      <dgm:t>
        <a:bodyPr/>
        <a:lstStyle/>
        <a:p>
          <a:r>
            <a:rPr lang="en-US" dirty="0" smtClean="0"/>
            <a:t>Questions</a:t>
          </a:r>
          <a:endParaRPr lang="en-US" dirty="0"/>
        </a:p>
      </dgm:t>
    </dgm:pt>
    <dgm:pt modelId="{50A5B0DA-0531-9B42-ABAA-0BC2D2C9B870}" type="parTrans" cxnId="{3591567B-8374-BF4C-89CD-FCB8C122E606}">
      <dgm:prSet/>
      <dgm:spPr/>
      <dgm:t>
        <a:bodyPr/>
        <a:lstStyle/>
        <a:p>
          <a:endParaRPr lang="en-US"/>
        </a:p>
      </dgm:t>
    </dgm:pt>
    <dgm:pt modelId="{A2EC9076-57D4-D242-B2F6-35175803A256}" type="sibTrans" cxnId="{3591567B-8374-BF4C-89CD-FCB8C122E606}">
      <dgm:prSet/>
      <dgm:spPr>
        <a:solidFill>
          <a:schemeClr val="bg1"/>
        </a:solidFill>
        <a:ln>
          <a:solidFill>
            <a:schemeClr val="bg1">
              <a:lumMod val="65000"/>
            </a:schemeClr>
          </a:solidFill>
        </a:ln>
        <a:effectLst/>
      </dgm:spPr>
      <dgm:t>
        <a:bodyPr/>
        <a:lstStyle/>
        <a:p>
          <a:endParaRPr lang="en-US"/>
        </a:p>
      </dgm:t>
    </dgm:pt>
    <dgm:pt modelId="{C3C60363-423F-7D4C-9552-746E8E5BCF10}">
      <dgm:prSet phldrT="[Text]"/>
      <dgm:spPr>
        <a:solidFill>
          <a:schemeClr val="bg1"/>
        </a:solidFill>
        <a:ln>
          <a:solidFill>
            <a:srgbClr val="660066"/>
          </a:solidFill>
        </a:ln>
      </dgm:spPr>
      <dgm:t>
        <a:bodyPr/>
        <a:lstStyle/>
        <a:p>
          <a:r>
            <a:rPr lang="en-US" dirty="0" smtClean="0"/>
            <a:t>Answers</a:t>
          </a:r>
          <a:endParaRPr lang="en-US" dirty="0"/>
        </a:p>
      </dgm:t>
    </dgm:pt>
    <dgm:pt modelId="{039876A1-3F38-4C47-8511-973D5EA183DE}" type="parTrans" cxnId="{7E532C5E-C782-754A-9C1D-97E5175A0F0A}">
      <dgm:prSet/>
      <dgm:spPr/>
      <dgm:t>
        <a:bodyPr/>
        <a:lstStyle/>
        <a:p>
          <a:endParaRPr lang="en-US"/>
        </a:p>
      </dgm:t>
    </dgm:pt>
    <dgm:pt modelId="{12F1F66D-A4D2-F342-BCCC-71F661D3958F}" type="sibTrans" cxnId="{7E532C5E-C782-754A-9C1D-97E5175A0F0A}">
      <dgm:prSet/>
      <dgm:spPr>
        <a:solidFill>
          <a:schemeClr val="bg1"/>
        </a:solidFill>
        <a:ln>
          <a:solidFill>
            <a:schemeClr val="bg1">
              <a:lumMod val="65000"/>
            </a:schemeClr>
          </a:solidFill>
        </a:ln>
        <a:effectLst/>
      </dgm:spPr>
      <dgm:t>
        <a:bodyPr/>
        <a:lstStyle/>
        <a:p>
          <a:endParaRPr lang="en-US"/>
        </a:p>
      </dgm:t>
    </dgm:pt>
    <dgm:pt modelId="{F1A4C976-2770-6542-9D26-699CEA7E53CA}">
      <dgm:prSet/>
      <dgm:spPr>
        <a:solidFill>
          <a:schemeClr val="bg1"/>
        </a:solidFill>
        <a:ln>
          <a:solidFill>
            <a:srgbClr val="660066"/>
          </a:solidFill>
        </a:ln>
      </dgm:spPr>
      <dgm:t>
        <a:bodyPr/>
        <a:lstStyle/>
        <a:p>
          <a:r>
            <a:rPr lang="en-US" dirty="0" smtClean="0"/>
            <a:t>Activities</a:t>
          </a:r>
          <a:endParaRPr lang="en-US" dirty="0"/>
        </a:p>
      </dgm:t>
    </dgm:pt>
    <dgm:pt modelId="{5EAF0FAE-110A-864A-B473-E246E92D55A8}" type="parTrans" cxnId="{F311CCB6-7AB0-6542-B4EE-36F970CD2846}">
      <dgm:prSet/>
      <dgm:spPr/>
      <dgm:t>
        <a:bodyPr/>
        <a:lstStyle/>
        <a:p>
          <a:endParaRPr lang="en-US"/>
        </a:p>
      </dgm:t>
    </dgm:pt>
    <dgm:pt modelId="{EC90F2BA-95C0-064C-AF44-B21E020E6BE8}" type="sibTrans" cxnId="{F311CCB6-7AB0-6542-B4EE-36F970CD2846}">
      <dgm:prSet/>
      <dgm:spPr>
        <a:solidFill>
          <a:schemeClr val="bg1"/>
        </a:solidFill>
        <a:ln>
          <a:solidFill>
            <a:schemeClr val="bg1">
              <a:lumMod val="65000"/>
            </a:schemeClr>
          </a:solidFill>
        </a:ln>
        <a:effectLst/>
      </dgm:spPr>
      <dgm:t>
        <a:bodyPr/>
        <a:lstStyle/>
        <a:p>
          <a:endParaRPr lang="en-US"/>
        </a:p>
      </dgm:t>
    </dgm:pt>
    <dgm:pt modelId="{D8BCD67F-4BD2-EA4B-AF9C-72BCBF773218}" type="pres">
      <dgm:prSet presAssocID="{4C879B58-3A6B-DD46-80DA-29236661034A}" presName="cycle" presStyleCnt="0">
        <dgm:presLayoutVars>
          <dgm:dir/>
          <dgm:resizeHandles val="exact"/>
        </dgm:presLayoutVars>
      </dgm:prSet>
      <dgm:spPr/>
    </dgm:pt>
    <dgm:pt modelId="{FE53CE37-94F5-BE45-849B-4A68E3DE3950}" type="pres">
      <dgm:prSet presAssocID="{F1A4C976-2770-6542-9D26-699CEA7E53CA}" presName="dummy" presStyleCnt="0"/>
      <dgm:spPr/>
    </dgm:pt>
    <dgm:pt modelId="{BE1D49E8-8B7A-834A-B5D8-A0109B0FD334}" type="pres">
      <dgm:prSet presAssocID="{F1A4C976-2770-6542-9D26-699CEA7E53CA}" presName="node" presStyleLbl="revTx" presStyleIdx="0" presStyleCnt="3" custScaleY="40921" custRadScaleRad="111838" custRadScaleInc="5977">
        <dgm:presLayoutVars>
          <dgm:bulletEnabled val="1"/>
        </dgm:presLayoutVars>
      </dgm:prSet>
      <dgm:spPr/>
    </dgm:pt>
    <dgm:pt modelId="{483AAECC-5B60-374B-A6A6-17834735B77A}" type="pres">
      <dgm:prSet presAssocID="{EC90F2BA-95C0-064C-AF44-B21E020E6BE8}" presName="sibTrans" presStyleLbl="node1" presStyleIdx="0" presStyleCnt="3" custLinFactNeighborX="1748" custLinFactNeighborY="2186"/>
      <dgm:spPr/>
    </dgm:pt>
    <dgm:pt modelId="{F236B87E-22A5-CE40-A3DB-8F67871DECC3}" type="pres">
      <dgm:prSet presAssocID="{2971372F-9645-0840-B639-C6048761CB70}" presName="dummy" presStyleCnt="0"/>
      <dgm:spPr/>
    </dgm:pt>
    <dgm:pt modelId="{8BB5CE12-14B2-C445-B9B8-3AE6C7C08D74}" type="pres">
      <dgm:prSet presAssocID="{2971372F-9645-0840-B639-C6048761CB70}" presName="node" presStyleLbl="revTx" presStyleIdx="1" presStyleCnt="3" custScaleY="40921">
        <dgm:presLayoutVars>
          <dgm:bulletEnabled val="1"/>
        </dgm:presLayoutVars>
      </dgm:prSet>
      <dgm:spPr/>
    </dgm:pt>
    <dgm:pt modelId="{D7F9409A-9602-6B45-A3B7-FCA0A531BF4D}" type="pres">
      <dgm:prSet presAssocID="{A2EC9076-57D4-D242-B2F6-35175803A256}" presName="sibTrans" presStyleLbl="node1" presStyleIdx="1" presStyleCnt="3" custLinFactNeighborX="-3494" custLinFactNeighborY="1816"/>
      <dgm:spPr/>
    </dgm:pt>
    <dgm:pt modelId="{4B65CE7A-6A68-3041-92B6-71A64F2FD221}" type="pres">
      <dgm:prSet presAssocID="{C3C60363-423F-7D4C-9552-746E8E5BCF10}" presName="dummy" presStyleCnt="0"/>
      <dgm:spPr/>
    </dgm:pt>
    <dgm:pt modelId="{CD1D9512-5E2D-5F4D-A264-D1CA5917D0C0}" type="pres">
      <dgm:prSet presAssocID="{C3C60363-423F-7D4C-9552-746E8E5BCF10}" presName="node" presStyleLbl="revTx" presStyleIdx="2" presStyleCnt="3" custScaleY="40921" custRadScaleRad="109737" custRadScaleInc="-3634">
        <dgm:presLayoutVars>
          <dgm:bulletEnabled val="1"/>
        </dgm:presLayoutVars>
      </dgm:prSet>
      <dgm:spPr/>
    </dgm:pt>
    <dgm:pt modelId="{09AA027E-6C56-F14B-BCFD-7C56A812EDF6}" type="pres">
      <dgm:prSet presAssocID="{12F1F66D-A4D2-F342-BCCC-71F661D3958F}" presName="sibTrans" presStyleLbl="node1" presStyleIdx="2" presStyleCnt="3" custLinFactNeighborY="-4250"/>
      <dgm:spPr/>
    </dgm:pt>
  </dgm:ptLst>
  <dgm:cxnLst>
    <dgm:cxn modelId="{FE74547F-16FB-264F-A689-A7FCFE02D3B1}" type="presOf" srcId="{F1A4C976-2770-6542-9D26-699CEA7E53CA}" destId="{BE1D49E8-8B7A-834A-B5D8-A0109B0FD334}" srcOrd="0" destOrd="0" presId="urn:microsoft.com/office/officeart/2005/8/layout/cycle1"/>
    <dgm:cxn modelId="{7E532C5E-C782-754A-9C1D-97E5175A0F0A}" srcId="{4C879B58-3A6B-DD46-80DA-29236661034A}" destId="{C3C60363-423F-7D4C-9552-746E8E5BCF10}" srcOrd="2" destOrd="0" parTransId="{039876A1-3F38-4C47-8511-973D5EA183DE}" sibTransId="{12F1F66D-A4D2-F342-BCCC-71F661D3958F}"/>
    <dgm:cxn modelId="{DF03D18D-8AAD-DD47-8FDF-46D297F859E0}" type="presOf" srcId="{2971372F-9645-0840-B639-C6048761CB70}" destId="{8BB5CE12-14B2-C445-B9B8-3AE6C7C08D74}" srcOrd="0" destOrd="0" presId="urn:microsoft.com/office/officeart/2005/8/layout/cycle1"/>
    <dgm:cxn modelId="{D21BFB0D-C763-6448-B922-1D15DAF42A45}" type="presOf" srcId="{C3C60363-423F-7D4C-9552-746E8E5BCF10}" destId="{CD1D9512-5E2D-5F4D-A264-D1CA5917D0C0}" srcOrd="0" destOrd="0" presId="urn:microsoft.com/office/officeart/2005/8/layout/cycle1"/>
    <dgm:cxn modelId="{F311CCB6-7AB0-6542-B4EE-36F970CD2846}" srcId="{4C879B58-3A6B-DD46-80DA-29236661034A}" destId="{F1A4C976-2770-6542-9D26-699CEA7E53CA}" srcOrd="0" destOrd="0" parTransId="{5EAF0FAE-110A-864A-B473-E246E92D55A8}" sibTransId="{EC90F2BA-95C0-064C-AF44-B21E020E6BE8}"/>
    <dgm:cxn modelId="{8E5BA294-1717-1D46-885E-E97E93589359}" type="presOf" srcId="{4C879B58-3A6B-DD46-80DA-29236661034A}" destId="{D8BCD67F-4BD2-EA4B-AF9C-72BCBF773218}" srcOrd="0" destOrd="0" presId="urn:microsoft.com/office/officeart/2005/8/layout/cycle1"/>
    <dgm:cxn modelId="{8E0916E2-3B51-5F47-9AEF-38B0CF23F1FD}" type="presOf" srcId="{A2EC9076-57D4-D242-B2F6-35175803A256}" destId="{D7F9409A-9602-6B45-A3B7-FCA0A531BF4D}" srcOrd="0" destOrd="0" presId="urn:microsoft.com/office/officeart/2005/8/layout/cycle1"/>
    <dgm:cxn modelId="{FBD3E973-6270-484F-9862-9A6912D96AAF}" type="presOf" srcId="{12F1F66D-A4D2-F342-BCCC-71F661D3958F}" destId="{09AA027E-6C56-F14B-BCFD-7C56A812EDF6}" srcOrd="0" destOrd="0" presId="urn:microsoft.com/office/officeart/2005/8/layout/cycle1"/>
    <dgm:cxn modelId="{7DC628C5-0C48-AD43-B1D4-E2C9D40A973C}" type="presOf" srcId="{EC90F2BA-95C0-064C-AF44-B21E020E6BE8}" destId="{483AAECC-5B60-374B-A6A6-17834735B77A}" srcOrd="0" destOrd="0" presId="urn:microsoft.com/office/officeart/2005/8/layout/cycle1"/>
    <dgm:cxn modelId="{3591567B-8374-BF4C-89CD-FCB8C122E606}" srcId="{4C879B58-3A6B-DD46-80DA-29236661034A}" destId="{2971372F-9645-0840-B639-C6048761CB70}" srcOrd="1" destOrd="0" parTransId="{50A5B0DA-0531-9B42-ABAA-0BC2D2C9B870}" sibTransId="{A2EC9076-57D4-D242-B2F6-35175803A256}"/>
    <dgm:cxn modelId="{AA3A1EDB-440D-5145-9C02-9DD24A91BB0F}" type="presParOf" srcId="{D8BCD67F-4BD2-EA4B-AF9C-72BCBF773218}" destId="{FE53CE37-94F5-BE45-849B-4A68E3DE3950}" srcOrd="0" destOrd="0" presId="urn:microsoft.com/office/officeart/2005/8/layout/cycle1"/>
    <dgm:cxn modelId="{A8F5D870-CB03-034B-BC9D-412EA8CDD2FD}" type="presParOf" srcId="{D8BCD67F-4BD2-EA4B-AF9C-72BCBF773218}" destId="{BE1D49E8-8B7A-834A-B5D8-A0109B0FD334}" srcOrd="1" destOrd="0" presId="urn:microsoft.com/office/officeart/2005/8/layout/cycle1"/>
    <dgm:cxn modelId="{3D2B542C-F157-8E44-8237-ECDD996CC841}" type="presParOf" srcId="{D8BCD67F-4BD2-EA4B-AF9C-72BCBF773218}" destId="{483AAECC-5B60-374B-A6A6-17834735B77A}" srcOrd="2" destOrd="0" presId="urn:microsoft.com/office/officeart/2005/8/layout/cycle1"/>
    <dgm:cxn modelId="{89F09980-F011-4540-864C-7C069F32BCFA}" type="presParOf" srcId="{D8BCD67F-4BD2-EA4B-AF9C-72BCBF773218}" destId="{F236B87E-22A5-CE40-A3DB-8F67871DECC3}" srcOrd="3" destOrd="0" presId="urn:microsoft.com/office/officeart/2005/8/layout/cycle1"/>
    <dgm:cxn modelId="{C4BAFA82-49DB-3948-99CF-4D4E28193747}" type="presParOf" srcId="{D8BCD67F-4BD2-EA4B-AF9C-72BCBF773218}" destId="{8BB5CE12-14B2-C445-B9B8-3AE6C7C08D74}" srcOrd="4" destOrd="0" presId="urn:microsoft.com/office/officeart/2005/8/layout/cycle1"/>
    <dgm:cxn modelId="{6138C549-6923-3E41-B49F-B728658078F3}" type="presParOf" srcId="{D8BCD67F-4BD2-EA4B-AF9C-72BCBF773218}" destId="{D7F9409A-9602-6B45-A3B7-FCA0A531BF4D}" srcOrd="5" destOrd="0" presId="urn:microsoft.com/office/officeart/2005/8/layout/cycle1"/>
    <dgm:cxn modelId="{37D84987-F764-3C48-811A-2010098CD738}" type="presParOf" srcId="{D8BCD67F-4BD2-EA4B-AF9C-72BCBF773218}" destId="{4B65CE7A-6A68-3041-92B6-71A64F2FD221}" srcOrd="6" destOrd="0" presId="urn:microsoft.com/office/officeart/2005/8/layout/cycle1"/>
    <dgm:cxn modelId="{0D09F622-1150-D84A-967D-3F6401B1BE6E}" type="presParOf" srcId="{D8BCD67F-4BD2-EA4B-AF9C-72BCBF773218}" destId="{CD1D9512-5E2D-5F4D-A264-D1CA5917D0C0}" srcOrd="7" destOrd="0" presId="urn:microsoft.com/office/officeart/2005/8/layout/cycle1"/>
    <dgm:cxn modelId="{D6E84C87-9B1E-5646-B316-32115DE340B7}" type="presParOf" srcId="{D8BCD67F-4BD2-EA4B-AF9C-72BCBF773218}" destId="{09AA027E-6C56-F14B-BCFD-7C56A812EDF6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02D32B-CF4D-6041-AADE-A943FDD9CB55}" type="doc">
      <dgm:prSet loTypeId="urn:microsoft.com/office/officeart/2005/8/layout/hProcess9" loCatId="process" qsTypeId="urn:microsoft.com/office/officeart/2005/8/quickstyle/simple4" qsCatId="simple" csTypeId="urn:microsoft.com/office/officeart/2005/8/colors/accent1_2" csCatId="accent1" phldr="1"/>
      <dgm:spPr/>
    </dgm:pt>
    <dgm:pt modelId="{22018A08-DD0D-8A4D-B96E-93C272B3BF03}">
      <dgm:prSet phldrT="[Text]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“I want them to come out with a basic lesson structure for their own context”</a:t>
          </a:r>
        </a:p>
      </dgm:t>
    </dgm:pt>
    <dgm:pt modelId="{C01787AB-FE70-234B-A983-83D907B01756}" type="parTrans" cxnId="{07B8EF22-AC8A-574B-A3A5-B7304A94DCF6}">
      <dgm:prSet/>
      <dgm:spPr/>
      <dgm:t>
        <a:bodyPr/>
        <a:lstStyle/>
        <a:p>
          <a:endParaRPr lang="en-US"/>
        </a:p>
      </dgm:t>
    </dgm:pt>
    <dgm:pt modelId="{C67D8742-4A0D-CA46-8330-4A4801DAAAB1}" type="sibTrans" cxnId="{07B8EF22-AC8A-574B-A3A5-B7304A94DCF6}">
      <dgm:prSet/>
      <dgm:spPr/>
      <dgm:t>
        <a:bodyPr/>
        <a:lstStyle/>
        <a:p>
          <a:endParaRPr lang="en-US"/>
        </a:p>
      </dgm:t>
    </dgm:pt>
    <dgm:pt modelId="{80CED4DC-CB2D-534B-A6B3-82D6EC295AAA}">
      <dgm:prSet phldrT="[Text]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Lots of post-its.</a:t>
          </a:r>
        </a:p>
        <a:p>
          <a:r>
            <a:rPr lang="en-US" dirty="0" smtClean="0">
              <a:solidFill>
                <a:srgbClr val="000000"/>
              </a:solidFill>
            </a:rPr>
            <a:t>Focus on their students.</a:t>
          </a:r>
          <a:endParaRPr lang="en-US" dirty="0">
            <a:solidFill>
              <a:srgbClr val="000000"/>
            </a:solidFill>
          </a:endParaRPr>
        </a:p>
      </dgm:t>
    </dgm:pt>
    <dgm:pt modelId="{868FFC2D-010A-D045-845C-9824F06D3C42}" type="parTrans" cxnId="{E2D747BD-7839-5D46-8C78-71341B97B003}">
      <dgm:prSet/>
      <dgm:spPr/>
      <dgm:t>
        <a:bodyPr/>
        <a:lstStyle/>
        <a:p>
          <a:endParaRPr lang="en-US"/>
        </a:p>
      </dgm:t>
    </dgm:pt>
    <dgm:pt modelId="{4026F376-2DF2-F649-84AB-96E19DADCC79}" type="sibTrans" cxnId="{E2D747BD-7839-5D46-8C78-71341B97B003}">
      <dgm:prSet/>
      <dgm:spPr/>
      <dgm:t>
        <a:bodyPr/>
        <a:lstStyle/>
        <a:p>
          <a:endParaRPr lang="en-US"/>
        </a:p>
      </dgm:t>
    </dgm:pt>
    <dgm:pt modelId="{E8FAE724-16C8-694D-97EE-323AF204E428}">
      <dgm:prSet phldrT="[Text]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smtClean="0">
              <a:solidFill>
                <a:srgbClr val="000000"/>
              </a:solidFill>
            </a:rPr>
            <a:t>Interactivity</a:t>
          </a:r>
        </a:p>
        <a:p>
          <a:r>
            <a:rPr lang="en-US" dirty="0" smtClean="0">
              <a:solidFill>
                <a:srgbClr val="000000"/>
              </a:solidFill>
            </a:rPr>
            <a:t>Time for thinking</a:t>
          </a:r>
        </a:p>
        <a:p>
          <a:r>
            <a:rPr lang="en-US" dirty="0" smtClean="0">
              <a:solidFill>
                <a:srgbClr val="000000"/>
              </a:solidFill>
            </a:rPr>
            <a:t>What can I drop?</a:t>
          </a:r>
          <a:endParaRPr lang="en-US" dirty="0">
            <a:solidFill>
              <a:srgbClr val="000000"/>
            </a:solidFill>
          </a:endParaRPr>
        </a:p>
      </dgm:t>
    </dgm:pt>
    <dgm:pt modelId="{18A9F26F-91C4-5A4E-8689-5E442F424692}" type="parTrans" cxnId="{E08605FB-AC67-A747-ADF4-27C53B3E39F1}">
      <dgm:prSet/>
      <dgm:spPr/>
      <dgm:t>
        <a:bodyPr/>
        <a:lstStyle/>
        <a:p>
          <a:endParaRPr lang="en-US"/>
        </a:p>
      </dgm:t>
    </dgm:pt>
    <dgm:pt modelId="{A3A43B2E-5CF9-F845-A137-1BCA5393B165}" type="sibTrans" cxnId="{E08605FB-AC67-A747-ADF4-27C53B3E39F1}">
      <dgm:prSet/>
      <dgm:spPr/>
      <dgm:t>
        <a:bodyPr/>
        <a:lstStyle/>
        <a:p>
          <a:endParaRPr lang="en-US"/>
        </a:p>
      </dgm:t>
    </dgm:pt>
    <dgm:pt modelId="{7A092DF5-D169-FB4C-806E-7CBC510594E8}" type="pres">
      <dgm:prSet presAssocID="{B902D32B-CF4D-6041-AADE-A943FDD9CB55}" presName="CompostProcess" presStyleCnt="0">
        <dgm:presLayoutVars>
          <dgm:dir/>
          <dgm:resizeHandles val="exact"/>
        </dgm:presLayoutVars>
      </dgm:prSet>
      <dgm:spPr/>
    </dgm:pt>
    <dgm:pt modelId="{F48CB2AE-876F-4941-92E8-FB977CE8B168}" type="pres">
      <dgm:prSet presAssocID="{B902D32B-CF4D-6041-AADE-A943FDD9CB55}" presName="arrow" presStyleLbl="bgShp" presStyleIdx="0" presStyleCnt="1"/>
      <dgm:spPr/>
    </dgm:pt>
    <dgm:pt modelId="{1725AF51-CB96-414C-8AF4-E5BD09CB283F}" type="pres">
      <dgm:prSet presAssocID="{B902D32B-CF4D-6041-AADE-A943FDD9CB55}" presName="linearProcess" presStyleCnt="0"/>
      <dgm:spPr/>
    </dgm:pt>
    <dgm:pt modelId="{C4FEDDE5-13CD-264E-8758-C0E4CECEC041}" type="pres">
      <dgm:prSet presAssocID="{22018A08-DD0D-8A4D-B96E-93C272B3BF0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58E474-2219-A44C-A5A9-580452F2A174}" type="pres">
      <dgm:prSet presAssocID="{C67D8742-4A0D-CA46-8330-4A4801DAAAB1}" presName="sibTrans" presStyleCnt="0"/>
      <dgm:spPr/>
    </dgm:pt>
    <dgm:pt modelId="{9FE7947F-20AC-2B4C-8209-E8BA10F38340}" type="pres">
      <dgm:prSet presAssocID="{80CED4DC-CB2D-534B-A6B3-82D6EC295AAA}" presName="textNode" presStyleLbl="node1" presStyleIdx="1" presStyleCnt="3">
        <dgm:presLayoutVars>
          <dgm:bulletEnabled val="1"/>
        </dgm:presLayoutVars>
      </dgm:prSet>
      <dgm:spPr/>
    </dgm:pt>
    <dgm:pt modelId="{8F2B1509-922B-014E-A1F0-90D0BA19333A}" type="pres">
      <dgm:prSet presAssocID="{4026F376-2DF2-F649-84AB-96E19DADCC79}" presName="sibTrans" presStyleCnt="0"/>
      <dgm:spPr/>
    </dgm:pt>
    <dgm:pt modelId="{E39FFC79-16A9-E348-B34D-69AE9A5FB18E}" type="pres">
      <dgm:prSet presAssocID="{E8FAE724-16C8-694D-97EE-323AF204E42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FC34F1-2271-324C-B051-C07449D61E12}" type="presOf" srcId="{80CED4DC-CB2D-534B-A6B3-82D6EC295AAA}" destId="{9FE7947F-20AC-2B4C-8209-E8BA10F38340}" srcOrd="0" destOrd="0" presId="urn:microsoft.com/office/officeart/2005/8/layout/hProcess9"/>
    <dgm:cxn modelId="{304FE697-2717-8641-B44E-831DCAFBA365}" type="presOf" srcId="{B902D32B-CF4D-6041-AADE-A943FDD9CB55}" destId="{7A092DF5-D169-FB4C-806E-7CBC510594E8}" srcOrd="0" destOrd="0" presId="urn:microsoft.com/office/officeart/2005/8/layout/hProcess9"/>
    <dgm:cxn modelId="{07B8EF22-AC8A-574B-A3A5-B7304A94DCF6}" srcId="{B902D32B-CF4D-6041-AADE-A943FDD9CB55}" destId="{22018A08-DD0D-8A4D-B96E-93C272B3BF03}" srcOrd="0" destOrd="0" parTransId="{C01787AB-FE70-234B-A983-83D907B01756}" sibTransId="{C67D8742-4A0D-CA46-8330-4A4801DAAAB1}"/>
    <dgm:cxn modelId="{B9F3A7B5-30F6-974C-B184-06A52459149D}" type="presOf" srcId="{22018A08-DD0D-8A4D-B96E-93C272B3BF03}" destId="{C4FEDDE5-13CD-264E-8758-C0E4CECEC041}" srcOrd="0" destOrd="0" presId="urn:microsoft.com/office/officeart/2005/8/layout/hProcess9"/>
    <dgm:cxn modelId="{E2D747BD-7839-5D46-8C78-71341B97B003}" srcId="{B902D32B-CF4D-6041-AADE-A943FDD9CB55}" destId="{80CED4DC-CB2D-534B-A6B3-82D6EC295AAA}" srcOrd="1" destOrd="0" parTransId="{868FFC2D-010A-D045-845C-9824F06D3C42}" sibTransId="{4026F376-2DF2-F649-84AB-96E19DADCC79}"/>
    <dgm:cxn modelId="{E08605FB-AC67-A747-ADF4-27C53B3E39F1}" srcId="{B902D32B-CF4D-6041-AADE-A943FDD9CB55}" destId="{E8FAE724-16C8-694D-97EE-323AF204E428}" srcOrd="2" destOrd="0" parTransId="{18A9F26F-91C4-5A4E-8689-5E442F424692}" sibTransId="{A3A43B2E-5CF9-F845-A137-1BCA5393B165}"/>
    <dgm:cxn modelId="{CD7DE3E1-EEC7-1E47-8011-10D1764D0484}" type="presOf" srcId="{E8FAE724-16C8-694D-97EE-323AF204E428}" destId="{E39FFC79-16A9-E348-B34D-69AE9A5FB18E}" srcOrd="0" destOrd="0" presId="urn:microsoft.com/office/officeart/2005/8/layout/hProcess9"/>
    <dgm:cxn modelId="{4D8E0A75-99E3-864C-956D-0E926BCBC599}" type="presParOf" srcId="{7A092DF5-D169-FB4C-806E-7CBC510594E8}" destId="{F48CB2AE-876F-4941-92E8-FB977CE8B168}" srcOrd="0" destOrd="0" presId="urn:microsoft.com/office/officeart/2005/8/layout/hProcess9"/>
    <dgm:cxn modelId="{9E3B88C6-A559-4B4D-85A9-D3818CFB1770}" type="presParOf" srcId="{7A092DF5-D169-FB4C-806E-7CBC510594E8}" destId="{1725AF51-CB96-414C-8AF4-E5BD09CB283F}" srcOrd="1" destOrd="0" presId="urn:microsoft.com/office/officeart/2005/8/layout/hProcess9"/>
    <dgm:cxn modelId="{4F543DCE-7172-B64E-B024-0B15EF89E22A}" type="presParOf" srcId="{1725AF51-CB96-414C-8AF4-E5BD09CB283F}" destId="{C4FEDDE5-13CD-264E-8758-C0E4CECEC041}" srcOrd="0" destOrd="0" presId="urn:microsoft.com/office/officeart/2005/8/layout/hProcess9"/>
    <dgm:cxn modelId="{DD6EC088-E486-9446-A04D-978EC7A9A1EC}" type="presParOf" srcId="{1725AF51-CB96-414C-8AF4-E5BD09CB283F}" destId="{A758E474-2219-A44C-A5A9-580452F2A174}" srcOrd="1" destOrd="0" presId="urn:microsoft.com/office/officeart/2005/8/layout/hProcess9"/>
    <dgm:cxn modelId="{AEDCCA69-1FC6-6247-A0E4-1087A056603A}" type="presParOf" srcId="{1725AF51-CB96-414C-8AF4-E5BD09CB283F}" destId="{9FE7947F-20AC-2B4C-8209-E8BA10F38340}" srcOrd="2" destOrd="0" presId="urn:microsoft.com/office/officeart/2005/8/layout/hProcess9"/>
    <dgm:cxn modelId="{F06ADD59-080C-5249-9C33-0C10CAC6D40C}" type="presParOf" srcId="{1725AF51-CB96-414C-8AF4-E5BD09CB283F}" destId="{8F2B1509-922B-014E-A1F0-90D0BA19333A}" srcOrd="3" destOrd="0" presId="urn:microsoft.com/office/officeart/2005/8/layout/hProcess9"/>
    <dgm:cxn modelId="{B1F94813-7044-774E-B684-0ED79A2867CD}" type="presParOf" srcId="{1725AF51-CB96-414C-8AF4-E5BD09CB283F}" destId="{E39FFC79-16A9-E348-B34D-69AE9A5FB18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A47639-252B-B641-9724-210C4A214232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</dgm:pt>
    <dgm:pt modelId="{D99E6055-B69B-A441-A93D-5929FF5AD00C}">
      <dgm:prSet phldrT="[Text]"/>
      <dgm:spPr>
        <a:solidFill>
          <a:srgbClr val="7DC0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Students</a:t>
          </a:r>
          <a:endParaRPr lang="en-US" dirty="0">
            <a:solidFill>
              <a:srgbClr val="000000"/>
            </a:solidFill>
          </a:endParaRPr>
        </a:p>
      </dgm:t>
    </dgm:pt>
    <dgm:pt modelId="{3426F21F-805A-E04A-BCE8-E95635710D5B}" type="parTrans" cxnId="{D161A9DB-EBB1-3149-BF7E-F6C89FED00C8}">
      <dgm:prSet/>
      <dgm:spPr/>
      <dgm:t>
        <a:bodyPr/>
        <a:lstStyle/>
        <a:p>
          <a:endParaRPr lang="en-US"/>
        </a:p>
      </dgm:t>
    </dgm:pt>
    <dgm:pt modelId="{503C5ECE-6D04-614A-A570-721D6AD97EF1}" type="sibTrans" cxnId="{D161A9DB-EBB1-3149-BF7E-F6C89FED00C8}">
      <dgm:prSet/>
      <dgm:spPr/>
      <dgm:t>
        <a:bodyPr/>
        <a:lstStyle/>
        <a:p>
          <a:endParaRPr lang="en-US"/>
        </a:p>
      </dgm:t>
    </dgm:pt>
    <dgm:pt modelId="{846E5145-EB40-2543-B065-65DEAECCFA2D}">
      <dgm:prSet phldrT="[Text]"/>
      <dgm:spPr>
        <a:solidFill>
          <a:srgbClr val="F7FF52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Hook</a:t>
          </a:r>
          <a:endParaRPr lang="en-US" dirty="0">
            <a:solidFill>
              <a:srgbClr val="000000"/>
            </a:solidFill>
          </a:endParaRPr>
        </a:p>
      </dgm:t>
    </dgm:pt>
    <dgm:pt modelId="{BA8D9926-F3F3-AA4E-8C41-017F4B52E0E1}" type="parTrans" cxnId="{B6CAABCD-E4FA-BF48-8C30-73439F78C4F2}">
      <dgm:prSet/>
      <dgm:spPr/>
      <dgm:t>
        <a:bodyPr/>
        <a:lstStyle/>
        <a:p>
          <a:endParaRPr lang="en-US"/>
        </a:p>
      </dgm:t>
    </dgm:pt>
    <dgm:pt modelId="{9D621F9F-3849-8549-8DA7-81AEA8A4E3FA}" type="sibTrans" cxnId="{B6CAABCD-E4FA-BF48-8C30-73439F78C4F2}">
      <dgm:prSet/>
      <dgm:spPr/>
      <dgm:t>
        <a:bodyPr/>
        <a:lstStyle/>
        <a:p>
          <a:endParaRPr lang="en-US"/>
        </a:p>
      </dgm:t>
    </dgm:pt>
    <dgm:pt modelId="{82711EEA-CF60-5249-A123-BEB37D4B605C}">
      <dgm:prSet phldrT="[Text]"/>
      <dgm:spPr>
        <a:solidFill>
          <a:srgbClr val="F7FF52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Plenary</a:t>
          </a:r>
          <a:endParaRPr lang="en-US" dirty="0">
            <a:solidFill>
              <a:srgbClr val="000000"/>
            </a:solidFill>
          </a:endParaRPr>
        </a:p>
      </dgm:t>
    </dgm:pt>
    <dgm:pt modelId="{72C5DC06-411F-404E-9FAF-A9E722FB0AE8}" type="parTrans" cxnId="{706E80F1-ED12-6345-92E5-85DB341560DA}">
      <dgm:prSet/>
      <dgm:spPr/>
      <dgm:t>
        <a:bodyPr/>
        <a:lstStyle/>
        <a:p>
          <a:endParaRPr lang="en-US"/>
        </a:p>
      </dgm:t>
    </dgm:pt>
    <dgm:pt modelId="{50459343-FCF5-0141-9006-7BD3660C1020}" type="sibTrans" cxnId="{706E80F1-ED12-6345-92E5-85DB341560DA}">
      <dgm:prSet/>
      <dgm:spPr/>
      <dgm:t>
        <a:bodyPr/>
        <a:lstStyle/>
        <a:p>
          <a:endParaRPr lang="en-US"/>
        </a:p>
      </dgm:t>
    </dgm:pt>
    <dgm:pt modelId="{901ED32F-A093-C842-B717-AEAC64ED2E34}">
      <dgm:prSet/>
      <dgm:spPr>
        <a:solidFill>
          <a:srgbClr val="FF70C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Learning objectives</a:t>
          </a:r>
          <a:endParaRPr lang="en-US" dirty="0">
            <a:solidFill>
              <a:srgbClr val="000000"/>
            </a:solidFill>
          </a:endParaRPr>
        </a:p>
      </dgm:t>
    </dgm:pt>
    <dgm:pt modelId="{19873CFE-F289-EE47-B555-E3B560E0237C}" type="parTrans" cxnId="{7E0A53CD-4070-6044-9779-247705993F96}">
      <dgm:prSet/>
      <dgm:spPr/>
      <dgm:t>
        <a:bodyPr/>
        <a:lstStyle/>
        <a:p>
          <a:endParaRPr lang="en-US"/>
        </a:p>
      </dgm:t>
    </dgm:pt>
    <dgm:pt modelId="{CB81F356-068A-5C46-8D78-B9CDFD6D5B52}" type="sibTrans" cxnId="{7E0A53CD-4070-6044-9779-247705993F96}">
      <dgm:prSet/>
      <dgm:spPr/>
      <dgm:t>
        <a:bodyPr/>
        <a:lstStyle/>
        <a:p>
          <a:endParaRPr lang="en-US"/>
        </a:p>
      </dgm:t>
    </dgm:pt>
    <dgm:pt modelId="{ABF7BA9F-5107-5141-AB0B-6CFDCEF2684E}">
      <dgm:prSet/>
      <dgm:spPr>
        <a:solidFill>
          <a:srgbClr val="FF9D09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Main content</a:t>
          </a:r>
          <a:endParaRPr lang="en-US" dirty="0">
            <a:solidFill>
              <a:srgbClr val="000000"/>
            </a:solidFill>
          </a:endParaRPr>
        </a:p>
      </dgm:t>
    </dgm:pt>
    <dgm:pt modelId="{2EEB3CB2-98E7-454E-8B54-37864C5EB66E}" type="parTrans" cxnId="{4DD86532-C246-194C-9397-42DC859CDBFB}">
      <dgm:prSet/>
      <dgm:spPr/>
      <dgm:t>
        <a:bodyPr/>
        <a:lstStyle/>
        <a:p>
          <a:endParaRPr lang="en-US"/>
        </a:p>
      </dgm:t>
    </dgm:pt>
    <dgm:pt modelId="{85C9157E-36AF-4C48-B6EC-56A2E4647596}" type="sibTrans" cxnId="{4DD86532-C246-194C-9397-42DC859CDBFB}">
      <dgm:prSet/>
      <dgm:spPr/>
      <dgm:t>
        <a:bodyPr/>
        <a:lstStyle/>
        <a:p>
          <a:endParaRPr lang="en-US"/>
        </a:p>
      </dgm:t>
    </dgm:pt>
    <dgm:pt modelId="{6EC7FFE2-5E6B-E546-B635-8D27260ECD0F}" type="pres">
      <dgm:prSet presAssocID="{81A47639-252B-B641-9724-210C4A214232}" presName="Name0" presStyleCnt="0">
        <dgm:presLayoutVars>
          <dgm:dir/>
          <dgm:resizeHandles val="exact"/>
        </dgm:presLayoutVars>
      </dgm:prSet>
      <dgm:spPr/>
    </dgm:pt>
    <dgm:pt modelId="{DFAECA07-4457-494E-8B16-3BA0A436C444}" type="pres">
      <dgm:prSet presAssocID="{D99E6055-B69B-A441-A93D-5929FF5AD00C}" presName="node" presStyleLbl="node1" presStyleIdx="0" presStyleCnt="5">
        <dgm:presLayoutVars>
          <dgm:bulletEnabled val="1"/>
        </dgm:presLayoutVars>
      </dgm:prSet>
      <dgm:spPr/>
    </dgm:pt>
    <dgm:pt modelId="{ABB63F2D-5830-0D47-A29F-5997B0C621EA}" type="pres">
      <dgm:prSet presAssocID="{503C5ECE-6D04-614A-A570-721D6AD97EF1}" presName="sibTrans" presStyleLbl="sibTrans2D1" presStyleIdx="0" presStyleCnt="4"/>
      <dgm:spPr/>
    </dgm:pt>
    <dgm:pt modelId="{9C13D41D-85A0-F943-9867-694ECFDA8709}" type="pres">
      <dgm:prSet presAssocID="{503C5ECE-6D04-614A-A570-721D6AD97EF1}" presName="connectorText" presStyleLbl="sibTrans2D1" presStyleIdx="0" presStyleCnt="4"/>
      <dgm:spPr/>
    </dgm:pt>
    <dgm:pt modelId="{7E304E89-CDD8-064F-B520-B0005E66B394}" type="pres">
      <dgm:prSet presAssocID="{901ED32F-A093-C842-B717-AEAC64ED2E34}" presName="node" presStyleLbl="node1" presStyleIdx="1" presStyleCnt="5">
        <dgm:presLayoutVars>
          <dgm:bulletEnabled val="1"/>
        </dgm:presLayoutVars>
      </dgm:prSet>
      <dgm:spPr/>
    </dgm:pt>
    <dgm:pt modelId="{A759E685-9574-EA4A-A3BE-0BB8D95FE500}" type="pres">
      <dgm:prSet presAssocID="{CB81F356-068A-5C46-8D78-B9CDFD6D5B52}" presName="sibTrans" presStyleLbl="sibTrans2D1" presStyleIdx="1" presStyleCnt="4"/>
      <dgm:spPr/>
    </dgm:pt>
    <dgm:pt modelId="{0A83931E-6456-6441-AF4E-327EAC710BB1}" type="pres">
      <dgm:prSet presAssocID="{CB81F356-068A-5C46-8D78-B9CDFD6D5B52}" presName="connectorText" presStyleLbl="sibTrans2D1" presStyleIdx="1" presStyleCnt="4"/>
      <dgm:spPr/>
    </dgm:pt>
    <dgm:pt modelId="{A007C790-743F-DD49-BB9F-EEFA2A25B679}" type="pres">
      <dgm:prSet presAssocID="{846E5145-EB40-2543-B065-65DEAECCFA2D}" presName="node" presStyleLbl="node1" presStyleIdx="2" presStyleCnt="5">
        <dgm:presLayoutVars>
          <dgm:bulletEnabled val="1"/>
        </dgm:presLayoutVars>
      </dgm:prSet>
      <dgm:spPr/>
    </dgm:pt>
    <dgm:pt modelId="{501A8440-AFD4-6D46-A93C-9EA77EFDC65B}" type="pres">
      <dgm:prSet presAssocID="{9D621F9F-3849-8549-8DA7-81AEA8A4E3FA}" presName="sibTrans" presStyleLbl="sibTrans2D1" presStyleIdx="2" presStyleCnt="4"/>
      <dgm:spPr/>
    </dgm:pt>
    <dgm:pt modelId="{DEDEB81F-2A31-B349-B624-B9EEE1413DE8}" type="pres">
      <dgm:prSet presAssocID="{9D621F9F-3849-8549-8DA7-81AEA8A4E3FA}" presName="connectorText" presStyleLbl="sibTrans2D1" presStyleIdx="2" presStyleCnt="4"/>
      <dgm:spPr/>
    </dgm:pt>
    <dgm:pt modelId="{2DB2F596-EC3D-5C44-9B0E-D9949F94F663}" type="pres">
      <dgm:prSet presAssocID="{ABF7BA9F-5107-5141-AB0B-6CFDCEF2684E}" presName="node" presStyleLbl="node1" presStyleIdx="3" presStyleCnt="5">
        <dgm:presLayoutVars>
          <dgm:bulletEnabled val="1"/>
        </dgm:presLayoutVars>
      </dgm:prSet>
      <dgm:spPr/>
    </dgm:pt>
    <dgm:pt modelId="{19972E6F-9307-7E42-913D-5DA9385389A0}" type="pres">
      <dgm:prSet presAssocID="{85C9157E-36AF-4C48-B6EC-56A2E4647596}" presName="sibTrans" presStyleLbl="sibTrans2D1" presStyleIdx="3" presStyleCnt="4"/>
      <dgm:spPr/>
    </dgm:pt>
    <dgm:pt modelId="{4186BE51-D4F0-8941-9F98-AA54FC0EFEBC}" type="pres">
      <dgm:prSet presAssocID="{85C9157E-36AF-4C48-B6EC-56A2E4647596}" presName="connectorText" presStyleLbl="sibTrans2D1" presStyleIdx="3" presStyleCnt="4"/>
      <dgm:spPr/>
    </dgm:pt>
    <dgm:pt modelId="{2D1E8DBE-99DB-784C-AF13-DDE0F3364B76}" type="pres">
      <dgm:prSet presAssocID="{82711EEA-CF60-5249-A123-BEB37D4B605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BC3608-AFA0-454A-BED7-BBD17A2EA22D}" type="presOf" srcId="{CB81F356-068A-5C46-8D78-B9CDFD6D5B52}" destId="{0A83931E-6456-6441-AF4E-327EAC710BB1}" srcOrd="1" destOrd="0" presId="urn:microsoft.com/office/officeart/2005/8/layout/process1"/>
    <dgm:cxn modelId="{706E80F1-ED12-6345-92E5-85DB341560DA}" srcId="{81A47639-252B-B641-9724-210C4A214232}" destId="{82711EEA-CF60-5249-A123-BEB37D4B605C}" srcOrd="4" destOrd="0" parTransId="{72C5DC06-411F-404E-9FAF-A9E722FB0AE8}" sibTransId="{50459343-FCF5-0141-9006-7BD3660C1020}"/>
    <dgm:cxn modelId="{1CF045D0-E850-D442-9758-335419B34592}" type="presOf" srcId="{503C5ECE-6D04-614A-A570-721D6AD97EF1}" destId="{ABB63F2D-5830-0D47-A29F-5997B0C621EA}" srcOrd="0" destOrd="0" presId="urn:microsoft.com/office/officeart/2005/8/layout/process1"/>
    <dgm:cxn modelId="{47CB50C9-A8DE-B841-94ED-1D63DCFB790C}" type="presOf" srcId="{82711EEA-CF60-5249-A123-BEB37D4B605C}" destId="{2D1E8DBE-99DB-784C-AF13-DDE0F3364B76}" srcOrd="0" destOrd="0" presId="urn:microsoft.com/office/officeart/2005/8/layout/process1"/>
    <dgm:cxn modelId="{17B8062B-8854-084B-9649-2B643D51B14E}" type="presOf" srcId="{9D621F9F-3849-8549-8DA7-81AEA8A4E3FA}" destId="{DEDEB81F-2A31-B349-B624-B9EEE1413DE8}" srcOrd="1" destOrd="0" presId="urn:microsoft.com/office/officeart/2005/8/layout/process1"/>
    <dgm:cxn modelId="{36F55030-0027-7543-B1A5-FF9C96223023}" type="presOf" srcId="{81A47639-252B-B641-9724-210C4A214232}" destId="{6EC7FFE2-5E6B-E546-B635-8D27260ECD0F}" srcOrd="0" destOrd="0" presId="urn:microsoft.com/office/officeart/2005/8/layout/process1"/>
    <dgm:cxn modelId="{B6CAABCD-E4FA-BF48-8C30-73439F78C4F2}" srcId="{81A47639-252B-B641-9724-210C4A214232}" destId="{846E5145-EB40-2543-B065-65DEAECCFA2D}" srcOrd="2" destOrd="0" parTransId="{BA8D9926-F3F3-AA4E-8C41-017F4B52E0E1}" sibTransId="{9D621F9F-3849-8549-8DA7-81AEA8A4E3FA}"/>
    <dgm:cxn modelId="{5DB66236-6DDE-5242-A504-858EAD9C66FC}" type="presOf" srcId="{ABF7BA9F-5107-5141-AB0B-6CFDCEF2684E}" destId="{2DB2F596-EC3D-5C44-9B0E-D9949F94F663}" srcOrd="0" destOrd="0" presId="urn:microsoft.com/office/officeart/2005/8/layout/process1"/>
    <dgm:cxn modelId="{D9E89CF2-2FF5-F54E-B554-692A60045172}" type="presOf" srcId="{503C5ECE-6D04-614A-A570-721D6AD97EF1}" destId="{9C13D41D-85A0-F943-9867-694ECFDA8709}" srcOrd="1" destOrd="0" presId="urn:microsoft.com/office/officeart/2005/8/layout/process1"/>
    <dgm:cxn modelId="{55A267FA-7718-084D-9E32-80DD0A712AAF}" type="presOf" srcId="{901ED32F-A093-C842-B717-AEAC64ED2E34}" destId="{7E304E89-CDD8-064F-B520-B0005E66B394}" srcOrd="0" destOrd="0" presId="urn:microsoft.com/office/officeart/2005/8/layout/process1"/>
    <dgm:cxn modelId="{F66AA122-AEC2-A241-9C2A-1C295684402B}" type="presOf" srcId="{CB81F356-068A-5C46-8D78-B9CDFD6D5B52}" destId="{A759E685-9574-EA4A-A3BE-0BB8D95FE500}" srcOrd="0" destOrd="0" presId="urn:microsoft.com/office/officeart/2005/8/layout/process1"/>
    <dgm:cxn modelId="{483F3E73-447F-C74D-8F22-F897EF00EDD2}" type="presOf" srcId="{85C9157E-36AF-4C48-B6EC-56A2E4647596}" destId="{19972E6F-9307-7E42-913D-5DA9385389A0}" srcOrd="0" destOrd="0" presId="urn:microsoft.com/office/officeart/2005/8/layout/process1"/>
    <dgm:cxn modelId="{D12F626B-B22C-7A4C-8499-1ED68510FE1B}" type="presOf" srcId="{846E5145-EB40-2543-B065-65DEAECCFA2D}" destId="{A007C790-743F-DD49-BB9F-EEFA2A25B679}" srcOrd="0" destOrd="0" presId="urn:microsoft.com/office/officeart/2005/8/layout/process1"/>
    <dgm:cxn modelId="{D161A9DB-EBB1-3149-BF7E-F6C89FED00C8}" srcId="{81A47639-252B-B641-9724-210C4A214232}" destId="{D99E6055-B69B-A441-A93D-5929FF5AD00C}" srcOrd="0" destOrd="0" parTransId="{3426F21F-805A-E04A-BCE8-E95635710D5B}" sibTransId="{503C5ECE-6D04-614A-A570-721D6AD97EF1}"/>
    <dgm:cxn modelId="{4DD86532-C246-194C-9397-42DC859CDBFB}" srcId="{81A47639-252B-B641-9724-210C4A214232}" destId="{ABF7BA9F-5107-5141-AB0B-6CFDCEF2684E}" srcOrd="3" destOrd="0" parTransId="{2EEB3CB2-98E7-454E-8B54-37864C5EB66E}" sibTransId="{85C9157E-36AF-4C48-B6EC-56A2E4647596}"/>
    <dgm:cxn modelId="{DE4D7CFA-628E-994A-8996-2A8EDBE07A60}" type="presOf" srcId="{9D621F9F-3849-8549-8DA7-81AEA8A4E3FA}" destId="{501A8440-AFD4-6D46-A93C-9EA77EFDC65B}" srcOrd="0" destOrd="0" presId="urn:microsoft.com/office/officeart/2005/8/layout/process1"/>
    <dgm:cxn modelId="{7E0A53CD-4070-6044-9779-247705993F96}" srcId="{81A47639-252B-B641-9724-210C4A214232}" destId="{901ED32F-A093-C842-B717-AEAC64ED2E34}" srcOrd="1" destOrd="0" parTransId="{19873CFE-F289-EE47-B555-E3B560E0237C}" sibTransId="{CB81F356-068A-5C46-8D78-B9CDFD6D5B52}"/>
    <dgm:cxn modelId="{72215745-B9B3-1E4F-BDC9-69988626978B}" type="presOf" srcId="{85C9157E-36AF-4C48-B6EC-56A2E4647596}" destId="{4186BE51-D4F0-8941-9F98-AA54FC0EFEBC}" srcOrd="1" destOrd="0" presId="urn:microsoft.com/office/officeart/2005/8/layout/process1"/>
    <dgm:cxn modelId="{4E6454A9-247B-D345-B0F2-039842D73AD4}" type="presOf" srcId="{D99E6055-B69B-A441-A93D-5929FF5AD00C}" destId="{DFAECA07-4457-494E-8B16-3BA0A436C444}" srcOrd="0" destOrd="0" presId="urn:microsoft.com/office/officeart/2005/8/layout/process1"/>
    <dgm:cxn modelId="{9AEE5471-FBB4-C040-A792-5E0D707D0AF8}" type="presParOf" srcId="{6EC7FFE2-5E6B-E546-B635-8D27260ECD0F}" destId="{DFAECA07-4457-494E-8B16-3BA0A436C444}" srcOrd="0" destOrd="0" presId="urn:microsoft.com/office/officeart/2005/8/layout/process1"/>
    <dgm:cxn modelId="{B1431042-74F7-ED41-9B82-E446E287B705}" type="presParOf" srcId="{6EC7FFE2-5E6B-E546-B635-8D27260ECD0F}" destId="{ABB63F2D-5830-0D47-A29F-5997B0C621EA}" srcOrd="1" destOrd="0" presId="urn:microsoft.com/office/officeart/2005/8/layout/process1"/>
    <dgm:cxn modelId="{78CC5A90-D352-554D-96F6-74921598B1D7}" type="presParOf" srcId="{ABB63F2D-5830-0D47-A29F-5997B0C621EA}" destId="{9C13D41D-85A0-F943-9867-694ECFDA8709}" srcOrd="0" destOrd="0" presId="urn:microsoft.com/office/officeart/2005/8/layout/process1"/>
    <dgm:cxn modelId="{77008EE2-DB42-0743-8E67-345B1CA157F5}" type="presParOf" srcId="{6EC7FFE2-5E6B-E546-B635-8D27260ECD0F}" destId="{7E304E89-CDD8-064F-B520-B0005E66B394}" srcOrd="2" destOrd="0" presId="urn:microsoft.com/office/officeart/2005/8/layout/process1"/>
    <dgm:cxn modelId="{7AB83CBA-6BCC-754E-B160-60AB106E242F}" type="presParOf" srcId="{6EC7FFE2-5E6B-E546-B635-8D27260ECD0F}" destId="{A759E685-9574-EA4A-A3BE-0BB8D95FE500}" srcOrd="3" destOrd="0" presId="urn:microsoft.com/office/officeart/2005/8/layout/process1"/>
    <dgm:cxn modelId="{894A7622-3394-264C-B233-1FC6625E1E54}" type="presParOf" srcId="{A759E685-9574-EA4A-A3BE-0BB8D95FE500}" destId="{0A83931E-6456-6441-AF4E-327EAC710BB1}" srcOrd="0" destOrd="0" presId="urn:microsoft.com/office/officeart/2005/8/layout/process1"/>
    <dgm:cxn modelId="{588B8F18-77C3-6140-8974-25780E1DB811}" type="presParOf" srcId="{6EC7FFE2-5E6B-E546-B635-8D27260ECD0F}" destId="{A007C790-743F-DD49-BB9F-EEFA2A25B679}" srcOrd="4" destOrd="0" presId="urn:microsoft.com/office/officeart/2005/8/layout/process1"/>
    <dgm:cxn modelId="{542955A5-67EE-3B44-98DA-AA6C6031E6F2}" type="presParOf" srcId="{6EC7FFE2-5E6B-E546-B635-8D27260ECD0F}" destId="{501A8440-AFD4-6D46-A93C-9EA77EFDC65B}" srcOrd="5" destOrd="0" presId="urn:microsoft.com/office/officeart/2005/8/layout/process1"/>
    <dgm:cxn modelId="{1AC13F6D-E2B9-1141-8352-B958C9D2A12E}" type="presParOf" srcId="{501A8440-AFD4-6D46-A93C-9EA77EFDC65B}" destId="{DEDEB81F-2A31-B349-B624-B9EEE1413DE8}" srcOrd="0" destOrd="0" presId="urn:microsoft.com/office/officeart/2005/8/layout/process1"/>
    <dgm:cxn modelId="{1E8AFE43-F330-3441-A282-F7E2DB2B6FA9}" type="presParOf" srcId="{6EC7FFE2-5E6B-E546-B635-8D27260ECD0F}" destId="{2DB2F596-EC3D-5C44-9B0E-D9949F94F663}" srcOrd="6" destOrd="0" presId="urn:microsoft.com/office/officeart/2005/8/layout/process1"/>
    <dgm:cxn modelId="{16B44BF6-E9C1-1E4D-94D9-E1CC73F01E8E}" type="presParOf" srcId="{6EC7FFE2-5E6B-E546-B635-8D27260ECD0F}" destId="{19972E6F-9307-7E42-913D-5DA9385389A0}" srcOrd="7" destOrd="0" presId="urn:microsoft.com/office/officeart/2005/8/layout/process1"/>
    <dgm:cxn modelId="{47CB22A6-ADE4-7F4A-BA15-1E14B73AFDBD}" type="presParOf" srcId="{19972E6F-9307-7E42-913D-5DA9385389A0}" destId="{4186BE51-D4F0-8941-9F98-AA54FC0EFEBC}" srcOrd="0" destOrd="0" presId="urn:microsoft.com/office/officeart/2005/8/layout/process1"/>
    <dgm:cxn modelId="{EA6F02AA-3924-5340-9A60-390FFF1DA9A5}" type="presParOf" srcId="{6EC7FFE2-5E6B-E546-B635-8D27260ECD0F}" destId="{2D1E8DBE-99DB-784C-AF13-DDE0F3364B76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BD458A-A1BC-5448-B354-6A39C219E5DD}">
      <dsp:nvSpPr>
        <dsp:cNvPr id="0" name=""/>
        <dsp:cNvSpPr/>
      </dsp:nvSpPr>
      <dsp:spPr>
        <a:xfrm>
          <a:off x="3828381" y="2577769"/>
          <a:ext cx="3150606" cy="3150606"/>
        </a:xfrm>
        <a:prstGeom prst="gear9">
          <a:avLst/>
        </a:prstGeom>
        <a:solidFill>
          <a:schemeClr val="bg2">
            <a:lumMod val="75000"/>
          </a:schemeClr>
        </a:solidFill>
        <a:ln>
          <a:solidFill>
            <a:schemeClr val="bg2">
              <a:lumMod val="2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rgbClr val="000000"/>
              </a:solidFill>
            </a:rPr>
            <a:t>Audience</a:t>
          </a:r>
          <a:endParaRPr lang="en-US" sz="2900" kern="1200" dirty="0">
            <a:solidFill>
              <a:srgbClr val="000000"/>
            </a:solidFill>
          </a:endParaRPr>
        </a:p>
      </dsp:txBody>
      <dsp:txXfrm>
        <a:off x="3828381" y="2577769"/>
        <a:ext cx="3150606" cy="3150606"/>
      </dsp:txXfrm>
    </dsp:sp>
    <dsp:sp modelId="{ACB630AF-0D8C-A04A-9CDB-04730C010FC6}">
      <dsp:nvSpPr>
        <dsp:cNvPr id="0" name=""/>
        <dsp:cNvSpPr/>
      </dsp:nvSpPr>
      <dsp:spPr>
        <a:xfrm>
          <a:off x="1995300" y="1833080"/>
          <a:ext cx="2291350" cy="2291350"/>
        </a:xfrm>
        <a:prstGeom prst="gear6">
          <a:avLst/>
        </a:prstGeom>
        <a:solidFill>
          <a:schemeClr val="tx1">
            <a:lumMod val="65000"/>
            <a:lumOff val="35000"/>
          </a:schemeClr>
        </a:solidFill>
        <a:ln>
          <a:solidFill>
            <a:schemeClr val="tx1">
              <a:lumMod val="95000"/>
              <a:lumOff val="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rgbClr val="000000"/>
              </a:solidFill>
            </a:rPr>
            <a:t>Talk</a:t>
          </a:r>
          <a:endParaRPr lang="en-US" sz="2900" kern="1200" dirty="0">
            <a:solidFill>
              <a:srgbClr val="000000"/>
            </a:solidFill>
          </a:endParaRPr>
        </a:p>
      </dsp:txBody>
      <dsp:txXfrm>
        <a:off x="1995300" y="1833080"/>
        <a:ext cx="2291350" cy="2291350"/>
      </dsp:txXfrm>
    </dsp:sp>
    <dsp:sp modelId="{F68C3DB9-DC28-A44E-8154-7730BB696176}">
      <dsp:nvSpPr>
        <dsp:cNvPr id="0" name=""/>
        <dsp:cNvSpPr/>
      </dsp:nvSpPr>
      <dsp:spPr>
        <a:xfrm rot="20700000">
          <a:off x="3278690" y="252282"/>
          <a:ext cx="2245055" cy="2245055"/>
        </a:xfrm>
        <a:prstGeom prst="gear6">
          <a:avLst/>
        </a:prstGeom>
        <a:solidFill>
          <a:schemeClr val="bg2">
            <a:lumMod val="50000"/>
          </a:schemeClr>
        </a:solidFill>
        <a:ln>
          <a:solidFill>
            <a:schemeClr val="accent6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rgbClr val="000000"/>
              </a:solidFill>
            </a:rPr>
            <a:t>Speaker</a:t>
          </a:r>
          <a:endParaRPr lang="en-US" sz="2900" kern="1200" dirty="0">
            <a:solidFill>
              <a:srgbClr val="000000"/>
            </a:solidFill>
          </a:endParaRPr>
        </a:p>
      </dsp:txBody>
      <dsp:txXfrm>
        <a:off x="3771097" y="744688"/>
        <a:ext cx="1260242" cy="1260242"/>
      </dsp:txXfrm>
    </dsp:sp>
    <dsp:sp modelId="{37757735-A585-6C41-A786-BE1D54590063}">
      <dsp:nvSpPr>
        <dsp:cNvPr id="0" name=""/>
        <dsp:cNvSpPr/>
      </dsp:nvSpPr>
      <dsp:spPr>
        <a:xfrm>
          <a:off x="3603317" y="2092503"/>
          <a:ext cx="4032776" cy="4032776"/>
        </a:xfrm>
        <a:prstGeom prst="circularArrow">
          <a:avLst>
            <a:gd name="adj1" fmla="val 4688"/>
            <a:gd name="adj2" fmla="val 299029"/>
            <a:gd name="adj3" fmla="val 2543717"/>
            <a:gd name="adj4" fmla="val 15803153"/>
            <a:gd name="adj5" fmla="val 5469"/>
          </a:avLst>
        </a:prstGeom>
        <a:solidFill>
          <a:schemeClr val="bg1"/>
        </a:solidFill>
        <a:ln>
          <a:solidFill>
            <a:schemeClr val="bg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BF2890-C0D9-9F40-A140-44F1D0D4CA03}">
      <dsp:nvSpPr>
        <dsp:cNvPr id="0" name=""/>
        <dsp:cNvSpPr/>
      </dsp:nvSpPr>
      <dsp:spPr>
        <a:xfrm>
          <a:off x="1589507" y="1319507"/>
          <a:ext cx="2930064" cy="293006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bg1"/>
        </a:solidFill>
        <a:ln>
          <a:solidFill>
            <a:schemeClr val="bg1">
              <a:lumMod val="65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FE4922-2EEE-DC4F-89B6-848FDA2C2671}">
      <dsp:nvSpPr>
        <dsp:cNvPr id="0" name=""/>
        <dsp:cNvSpPr/>
      </dsp:nvSpPr>
      <dsp:spPr>
        <a:xfrm>
          <a:off x="2759386" y="-246052"/>
          <a:ext cx="3159199" cy="315919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bg1"/>
        </a:solidFill>
        <a:ln>
          <a:solidFill>
            <a:schemeClr val="bg1">
              <a:lumMod val="65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1D49E8-8B7A-834A-B5D8-A0109B0FD334}">
      <dsp:nvSpPr>
        <dsp:cNvPr id="0" name=""/>
        <dsp:cNvSpPr/>
      </dsp:nvSpPr>
      <dsp:spPr>
        <a:xfrm>
          <a:off x="5765237" y="1606981"/>
          <a:ext cx="2585144" cy="1057866"/>
        </a:xfrm>
        <a:prstGeom prst="rect">
          <a:avLst/>
        </a:prstGeom>
        <a:solidFill>
          <a:schemeClr val="bg1"/>
        </a:solidFill>
        <a:ln>
          <a:solidFill>
            <a:srgbClr val="660066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Activities</a:t>
          </a:r>
          <a:endParaRPr lang="en-US" sz="4700" kern="1200" dirty="0"/>
        </a:p>
      </dsp:txBody>
      <dsp:txXfrm>
        <a:off x="5765237" y="1606981"/>
        <a:ext cx="2585144" cy="1057866"/>
      </dsp:txXfrm>
    </dsp:sp>
    <dsp:sp modelId="{483AAECC-5B60-374B-A6A6-17834735B77A}">
      <dsp:nvSpPr>
        <dsp:cNvPr id="0" name=""/>
        <dsp:cNvSpPr/>
      </dsp:nvSpPr>
      <dsp:spPr>
        <a:xfrm>
          <a:off x="1893786" y="374560"/>
          <a:ext cx="6108846" cy="6108846"/>
        </a:xfrm>
        <a:prstGeom prst="circularArrow">
          <a:avLst>
            <a:gd name="adj1" fmla="val 8252"/>
            <a:gd name="adj2" fmla="val 576421"/>
            <a:gd name="adj3" fmla="val 3379192"/>
            <a:gd name="adj4" fmla="val 20726369"/>
            <a:gd name="adj5" fmla="val 9627"/>
          </a:avLst>
        </a:prstGeom>
        <a:solidFill>
          <a:schemeClr val="bg1"/>
        </a:solidFill>
        <a:ln>
          <a:solidFill>
            <a:schemeClr val="bg1">
              <a:lumMod val="65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B5CE12-14B2-C445-B9B8-3AE6C7C08D74}">
      <dsp:nvSpPr>
        <dsp:cNvPr id="0" name=""/>
        <dsp:cNvSpPr/>
      </dsp:nvSpPr>
      <dsp:spPr>
        <a:xfrm>
          <a:off x="3279427" y="5415351"/>
          <a:ext cx="2585144" cy="1057866"/>
        </a:xfrm>
        <a:prstGeom prst="rect">
          <a:avLst/>
        </a:prstGeom>
        <a:solidFill>
          <a:schemeClr val="bg1"/>
        </a:solidFill>
        <a:ln>
          <a:solidFill>
            <a:srgbClr val="660066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Questions</a:t>
          </a:r>
          <a:endParaRPr lang="en-US" sz="4700" kern="1200" dirty="0"/>
        </a:p>
      </dsp:txBody>
      <dsp:txXfrm>
        <a:off x="3279427" y="5415351"/>
        <a:ext cx="2585144" cy="1057866"/>
      </dsp:txXfrm>
    </dsp:sp>
    <dsp:sp modelId="{D7F9409A-9602-6B45-A3B7-FCA0A531BF4D}">
      <dsp:nvSpPr>
        <dsp:cNvPr id="0" name=""/>
        <dsp:cNvSpPr/>
      </dsp:nvSpPr>
      <dsp:spPr>
        <a:xfrm>
          <a:off x="1083907" y="374578"/>
          <a:ext cx="6108846" cy="6108846"/>
        </a:xfrm>
        <a:prstGeom prst="circularArrow">
          <a:avLst>
            <a:gd name="adj1" fmla="val 8252"/>
            <a:gd name="adj2" fmla="val 576421"/>
            <a:gd name="adj3" fmla="val 11151021"/>
            <a:gd name="adj4" fmla="val 6918605"/>
            <a:gd name="adj5" fmla="val 9627"/>
          </a:avLst>
        </a:prstGeom>
        <a:solidFill>
          <a:schemeClr val="bg1"/>
        </a:solidFill>
        <a:ln>
          <a:solidFill>
            <a:schemeClr val="bg1">
              <a:lumMod val="65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1D9512-5E2D-5F4D-A264-D1CA5917D0C0}">
      <dsp:nvSpPr>
        <dsp:cNvPr id="0" name=""/>
        <dsp:cNvSpPr/>
      </dsp:nvSpPr>
      <dsp:spPr>
        <a:xfrm>
          <a:off x="861507" y="1591680"/>
          <a:ext cx="2585144" cy="1057866"/>
        </a:xfrm>
        <a:prstGeom prst="rect">
          <a:avLst/>
        </a:prstGeom>
        <a:solidFill>
          <a:schemeClr val="bg1"/>
        </a:solidFill>
        <a:ln>
          <a:solidFill>
            <a:srgbClr val="660066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Answers</a:t>
          </a:r>
          <a:endParaRPr lang="en-US" sz="4700" kern="1200" dirty="0"/>
        </a:p>
      </dsp:txBody>
      <dsp:txXfrm>
        <a:off x="861507" y="1591680"/>
        <a:ext cx="2585144" cy="1057866"/>
      </dsp:txXfrm>
    </dsp:sp>
    <dsp:sp modelId="{09AA027E-6C56-F14B-BCFD-7C56A812EDF6}">
      <dsp:nvSpPr>
        <dsp:cNvPr id="0" name=""/>
        <dsp:cNvSpPr/>
      </dsp:nvSpPr>
      <dsp:spPr>
        <a:xfrm>
          <a:off x="1554316" y="-320568"/>
          <a:ext cx="6108846" cy="6108846"/>
        </a:xfrm>
        <a:prstGeom prst="circularArrow">
          <a:avLst>
            <a:gd name="adj1" fmla="val 8252"/>
            <a:gd name="adj2" fmla="val 576421"/>
            <a:gd name="adj3" fmla="val 19010178"/>
            <a:gd name="adj4" fmla="val 12838629"/>
            <a:gd name="adj5" fmla="val 9627"/>
          </a:avLst>
        </a:prstGeom>
        <a:solidFill>
          <a:schemeClr val="bg1"/>
        </a:solidFill>
        <a:ln>
          <a:solidFill>
            <a:schemeClr val="bg1">
              <a:lumMod val="65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8CB2AE-876F-4941-92E8-FB977CE8B168}">
      <dsp:nvSpPr>
        <dsp:cNvPr id="0" name=""/>
        <dsp:cNvSpPr/>
      </dsp:nvSpPr>
      <dsp:spPr>
        <a:xfrm>
          <a:off x="617219" y="0"/>
          <a:ext cx="6995160" cy="580487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4FEDDE5-13CD-264E-8758-C0E4CECEC041}">
      <dsp:nvSpPr>
        <dsp:cNvPr id="0" name=""/>
        <dsp:cNvSpPr/>
      </dsp:nvSpPr>
      <dsp:spPr>
        <a:xfrm>
          <a:off x="8840" y="1741462"/>
          <a:ext cx="2648902" cy="232194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0000"/>
              </a:solidFill>
            </a:rPr>
            <a:t>“I want them to come out with a basic lesson structure for their own context”</a:t>
          </a:r>
        </a:p>
      </dsp:txBody>
      <dsp:txXfrm>
        <a:off x="8840" y="1741462"/>
        <a:ext cx="2648902" cy="2321949"/>
      </dsp:txXfrm>
    </dsp:sp>
    <dsp:sp modelId="{9FE7947F-20AC-2B4C-8209-E8BA10F38340}">
      <dsp:nvSpPr>
        <dsp:cNvPr id="0" name=""/>
        <dsp:cNvSpPr/>
      </dsp:nvSpPr>
      <dsp:spPr>
        <a:xfrm>
          <a:off x="2790348" y="1741462"/>
          <a:ext cx="2648902" cy="232194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0000"/>
              </a:solidFill>
            </a:rPr>
            <a:t>Lots of post-its.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0000"/>
              </a:solidFill>
            </a:rPr>
            <a:t>Focus on their students.</a:t>
          </a:r>
          <a:endParaRPr lang="en-US" sz="2400" kern="1200" dirty="0">
            <a:solidFill>
              <a:srgbClr val="000000"/>
            </a:solidFill>
          </a:endParaRPr>
        </a:p>
      </dsp:txBody>
      <dsp:txXfrm>
        <a:off x="2790348" y="1741462"/>
        <a:ext cx="2648902" cy="2321949"/>
      </dsp:txXfrm>
    </dsp:sp>
    <dsp:sp modelId="{E39FFC79-16A9-E348-B34D-69AE9A5FB18E}">
      <dsp:nvSpPr>
        <dsp:cNvPr id="0" name=""/>
        <dsp:cNvSpPr/>
      </dsp:nvSpPr>
      <dsp:spPr>
        <a:xfrm>
          <a:off x="5571857" y="1741462"/>
          <a:ext cx="2648902" cy="232194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smtClean="0">
              <a:solidFill>
                <a:srgbClr val="000000"/>
              </a:solidFill>
            </a:rPr>
            <a:t>Interactivity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0000"/>
              </a:solidFill>
            </a:rPr>
            <a:t>Time for thinking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0000"/>
              </a:solidFill>
            </a:rPr>
            <a:t>What can I drop?</a:t>
          </a:r>
          <a:endParaRPr lang="en-US" sz="2400" kern="1200" dirty="0">
            <a:solidFill>
              <a:srgbClr val="000000"/>
            </a:solidFill>
          </a:endParaRPr>
        </a:p>
      </dsp:txBody>
      <dsp:txXfrm>
        <a:off x="5571857" y="1741462"/>
        <a:ext cx="2648902" cy="232194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AECA07-4457-494E-8B16-3BA0A436C444}">
      <dsp:nvSpPr>
        <dsp:cNvPr id="0" name=""/>
        <dsp:cNvSpPr/>
      </dsp:nvSpPr>
      <dsp:spPr>
        <a:xfrm>
          <a:off x="4241" y="543944"/>
          <a:ext cx="1314896" cy="788937"/>
        </a:xfrm>
        <a:prstGeom prst="roundRect">
          <a:avLst>
            <a:gd name="adj" fmla="val 10000"/>
          </a:avLst>
        </a:prstGeom>
        <a:solidFill>
          <a:srgbClr val="7DC000"/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000000"/>
              </a:solidFill>
            </a:rPr>
            <a:t>Students</a:t>
          </a:r>
          <a:endParaRPr lang="en-US" sz="2100" kern="1200" dirty="0">
            <a:solidFill>
              <a:srgbClr val="000000"/>
            </a:solidFill>
          </a:endParaRPr>
        </a:p>
      </dsp:txBody>
      <dsp:txXfrm>
        <a:off x="4241" y="543944"/>
        <a:ext cx="1314896" cy="788937"/>
      </dsp:txXfrm>
    </dsp:sp>
    <dsp:sp modelId="{ABB63F2D-5830-0D47-A29F-5997B0C621EA}">
      <dsp:nvSpPr>
        <dsp:cNvPr id="0" name=""/>
        <dsp:cNvSpPr/>
      </dsp:nvSpPr>
      <dsp:spPr>
        <a:xfrm>
          <a:off x="1450627" y="775366"/>
          <a:ext cx="278758" cy="3260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450627" y="775366"/>
        <a:ext cx="278758" cy="326094"/>
      </dsp:txXfrm>
    </dsp:sp>
    <dsp:sp modelId="{7E304E89-CDD8-064F-B520-B0005E66B394}">
      <dsp:nvSpPr>
        <dsp:cNvPr id="0" name=""/>
        <dsp:cNvSpPr/>
      </dsp:nvSpPr>
      <dsp:spPr>
        <a:xfrm>
          <a:off x="1845096" y="543944"/>
          <a:ext cx="1314896" cy="788937"/>
        </a:xfrm>
        <a:prstGeom prst="roundRect">
          <a:avLst>
            <a:gd name="adj" fmla="val 10000"/>
          </a:avLst>
        </a:prstGeom>
        <a:solidFill>
          <a:srgbClr val="FF70C0"/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000000"/>
              </a:solidFill>
            </a:rPr>
            <a:t>Learning objectives</a:t>
          </a:r>
          <a:endParaRPr lang="en-US" sz="2100" kern="1200" dirty="0">
            <a:solidFill>
              <a:srgbClr val="000000"/>
            </a:solidFill>
          </a:endParaRPr>
        </a:p>
      </dsp:txBody>
      <dsp:txXfrm>
        <a:off x="1845096" y="543944"/>
        <a:ext cx="1314896" cy="788937"/>
      </dsp:txXfrm>
    </dsp:sp>
    <dsp:sp modelId="{A759E685-9574-EA4A-A3BE-0BB8D95FE500}">
      <dsp:nvSpPr>
        <dsp:cNvPr id="0" name=""/>
        <dsp:cNvSpPr/>
      </dsp:nvSpPr>
      <dsp:spPr>
        <a:xfrm>
          <a:off x="3291482" y="775366"/>
          <a:ext cx="278758" cy="3260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291482" y="775366"/>
        <a:ext cx="278758" cy="326094"/>
      </dsp:txXfrm>
    </dsp:sp>
    <dsp:sp modelId="{A007C790-743F-DD49-BB9F-EEFA2A25B679}">
      <dsp:nvSpPr>
        <dsp:cNvPr id="0" name=""/>
        <dsp:cNvSpPr/>
      </dsp:nvSpPr>
      <dsp:spPr>
        <a:xfrm>
          <a:off x="3685951" y="543944"/>
          <a:ext cx="1314896" cy="788937"/>
        </a:xfrm>
        <a:prstGeom prst="roundRect">
          <a:avLst>
            <a:gd name="adj" fmla="val 10000"/>
          </a:avLst>
        </a:prstGeom>
        <a:solidFill>
          <a:srgbClr val="F7FF52"/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000000"/>
              </a:solidFill>
            </a:rPr>
            <a:t>Hook</a:t>
          </a:r>
          <a:endParaRPr lang="en-US" sz="2100" kern="1200" dirty="0">
            <a:solidFill>
              <a:srgbClr val="000000"/>
            </a:solidFill>
          </a:endParaRPr>
        </a:p>
      </dsp:txBody>
      <dsp:txXfrm>
        <a:off x="3685951" y="543944"/>
        <a:ext cx="1314896" cy="788937"/>
      </dsp:txXfrm>
    </dsp:sp>
    <dsp:sp modelId="{501A8440-AFD4-6D46-A93C-9EA77EFDC65B}">
      <dsp:nvSpPr>
        <dsp:cNvPr id="0" name=""/>
        <dsp:cNvSpPr/>
      </dsp:nvSpPr>
      <dsp:spPr>
        <a:xfrm>
          <a:off x="5132337" y="775366"/>
          <a:ext cx="278758" cy="3260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132337" y="775366"/>
        <a:ext cx="278758" cy="326094"/>
      </dsp:txXfrm>
    </dsp:sp>
    <dsp:sp modelId="{2DB2F596-EC3D-5C44-9B0E-D9949F94F663}">
      <dsp:nvSpPr>
        <dsp:cNvPr id="0" name=""/>
        <dsp:cNvSpPr/>
      </dsp:nvSpPr>
      <dsp:spPr>
        <a:xfrm>
          <a:off x="5526806" y="543944"/>
          <a:ext cx="1314896" cy="788937"/>
        </a:xfrm>
        <a:prstGeom prst="roundRect">
          <a:avLst>
            <a:gd name="adj" fmla="val 10000"/>
          </a:avLst>
        </a:prstGeom>
        <a:solidFill>
          <a:srgbClr val="FF9D09"/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000000"/>
              </a:solidFill>
            </a:rPr>
            <a:t>Main content</a:t>
          </a:r>
          <a:endParaRPr lang="en-US" sz="2100" kern="1200" dirty="0">
            <a:solidFill>
              <a:srgbClr val="000000"/>
            </a:solidFill>
          </a:endParaRPr>
        </a:p>
      </dsp:txBody>
      <dsp:txXfrm>
        <a:off x="5526806" y="543944"/>
        <a:ext cx="1314896" cy="788937"/>
      </dsp:txXfrm>
    </dsp:sp>
    <dsp:sp modelId="{19972E6F-9307-7E42-913D-5DA9385389A0}">
      <dsp:nvSpPr>
        <dsp:cNvPr id="0" name=""/>
        <dsp:cNvSpPr/>
      </dsp:nvSpPr>
      <dsp:spPr>
        <a:xfrm>
          <a:off x="6973192" y="775366"/>
          <a:ext cx="278758" cy="3260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6973192" y="775366"/>
        <a:ext cx="278758" cy="326094"/>
      </dsp:txXfrm>
    </dsp:sp>
    <dsp:sp modelId="{2D1E8DBE-99DB-784C-AF13-DDE0F3364B76}">
      <dsp:nvSpPr>
        <dsp:cNvPr id="0" name=""/>
        <dsp:cNvSpPr/>
      </dsp:nvSpPr>
      <dsp:spPr>
        <a:xfrm>
          <a:off x="7367661" y="543944"/>
          <a:ext cx="1314896" cy="788937"/>
        </a:xfrm>
        <a:prstGeom prst="roundRect">
          <a:avLst>
            <a:gd name="adj" fmla="val 10000"/>
          </a:avLst>
        </a:prstGeom>
        <a:solidFill>
          <a:srgbClr val="F7FF52"/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000000"/>
              </a:solidFill>
            </a:rPr>
            <a:t>Plenary</a:t>
          </a:r>
          <a:endParaRPr lang="en-US" sz="2100" kern="1200" dirty="0">
            <a:solidFill>
              <a:srgbClr val="000000"/>
            </a:solidFill>
          </a:endParaRPr>
        </a:p>
      </dsp:txBody>
      <dsp:txXfrm>
        <a:off x="7367661" y="543944"/>
        <a:ext cx="1314896" cy="788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C780-D8C9-3942-8DFB-6FC22BEF2FBE}" type="datetimeFigureOut">
              <a:rPr lang="en-US" smtClean="0"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0F6D1-93A5-FF46-8E9A-2722EBA6BA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C780-D8C9-3942-8DFB-6FC22BEF2FBE}" type="datetimeFigureOut">
              <a:rPr lang="en-US" smtClean="0"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0F6D1-93A5-FF46-8E9A-2722EBA6BA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C780-D8C9-3942-8DFB-6FC22BEF2FBE}" type="datetimeFigureOut">
              <a:rPr lang="en-US" smtClean="0"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0F6D1-93A5-FF46-8E9A-2722EBA6BA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C780-D8C9-3942-8DFB-6FC22BEF2FBE}" type="datetimeFigureOut">
              <a:rPr lang="en-US" smtClean="0"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0F6D1-93A5-FF46-8E9A-2722EBA6BA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C780-D8C9-3942-8DFB-6FC22BEF2FBE}" type="datetimeFigureOut">
              <a:rPr lang="en-US" smtClean="0"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0F6D1-93A5-FF46-8E9A-2722EBA6BA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C780-D8C9-3942-8DFB-6FC22BEF2FBE}" type="datetimeFigureOut">
              <a:rPr lang="en-US" smtClean="0"/>
              <a:t>9/15/15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0F6D1-93A5-FF46-8E9A-2722EBA6BA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C780-D8C9-3942-8DFB-6FC22BEF2FBE}" type="datetimeFigureOut">
              <a:rPr lang="en-US" smtClean="0"/>
              <a:t>9/15/15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0F6D1-93A5-FF46-8E9A-2722EBA6BA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C780-D8C9-3942-8DFB-6FC22BEF2FBE}" type="datetimeFigureOut">
              <a:rPr lang="en-US" smtClean="0"/>
              <a:t>9/15/15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0F6D1-93A5-FF46-8E9A-2722EBA6BA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C780-D8C9-3942-8DFB-6FC22BEF2FBE}" type="datetimeFigureOut">
              <a:rPr lang="en-US" smtClean="0"/>
              <a:t>9/15/15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0F6D1-93A5-FF46-8E9A-2722EBA6BA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C780-D8C9-3942-8DFB-6FC22BEF2FBE}" type="datetimeFigureOut">
              <a:rPr lang="en-US" smtClean="0"/>
              <a:t>9/15/15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0F6D1-93A5-FF46-8E9A-2722EBA6BA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C780-D8C9-3942-8DFB-6FC22BEF2FBE}" type="datetimeFigureOut">
              <a:rPr lang="en-US" smtClean="0"/>
              <a:t>9/15/15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0F6D1-93A5-FF46-8E9A-2722EBA6BA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1C780-D8C9-3942-8DFB-6FC22BEF2FBE}" type="datetimeFigureOut">
              <a:rPr lang="en-US" smtClean="0"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0F6D1-93A5-FF46-8E9A-2722EBA6BAE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a Lesson Plan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33882" y="1600200"/>
            <a:ext cx="6452917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Identify elements that can make up a successful lesson.</a:t>
            </a:r>
          </a:p>
          <a:p>
            <a:pPr>
              <a:buNone/>
            </a:pPr>
            <a:r>
              <a:rPr lang="en-US" dirty="0" smtClean="0"/>
              <a:t>Design a lesson to meet the needs of a specific group of learners.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On your green post-it, describe your group of students.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 b="25138"/>
          <a:stretch>
            <a:fillRect/>
          </a:stretch>
        </p:blipFill>
        <p:spPr>
          <a:xfrm>
            <a:off x="457200" y="1600200"/>
            <a:ext cx="1559987" cy="17197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916672"/>
            <a:ext cx="1739334" cy="2455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structure – the hook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7452" r="-77452"/>
          <a:stretch>
            <a:fillRect/>
          </a:stretch>
        </p:blipFill>
        <p:spPr>
          <a:xfrm>
            <a:off x="-2045019" y="1600200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3848111" y="1600200"/>
            <a:ext cx="48386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What is going to engage your students straight away?</a:t>
            </a:r>
          </a:p>
          <a:p>
            <a:endParaRPr lang="en-US" sz="3000" dirty="0" smtClean="0"/>
          </a:p>
          <a:p>
            <a:pPr lvl="1">
              <a:buFont typeface="Arial"/>
              <a:buChar char="•"/>
            </a:pPr>
            <a:r>
              <a:rPr lang="en-US" sz="3000" dirty="0" smtClean="0"/>
              <a:t> Is it something to think about?</a:t>
            </a:r>
          </a:p>
          <a:p>
            <a:pPr lvl="1">
              <a:buFont typeface="Arial"/>
              <a:buChar char="•"/>
            </a:pPr>
            <a:r>
              <a:rPr lang="en-US" sz="3000" dirty="0" smtClean="0"/>
              <a:t> Is it something they need to write?</a:t>
            </a:r>
          </a:p>
          <a:p>
            <a:pPr lvl="1">
              <a:buFont typeface="Arial"/>
              <a:buChar char="•"/>
            </a:pPr>
            <a:r>
              <a:rPr lang="en-US" sz="3000" dirty="0" smtClean="0"/>
              <a:t> Is it something they need to discuss?</a:t>
            </a:r>
            <a:endParaRPr lang="en-US" sz="3000" dirty="0"/>
          </a:p>
        </p:txBody>
      </p:sp>
      <p:pic>
        <p:nvPicPr>
          <p:cNvPr id="6" name="Content Placeholder 5" descr="IMG_054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2736017"/>
            <a:ext cx="4148642" cy="311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structure – the hook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With the person next to you, spend 2 minutes discussing your hook.</a:t>
            </a:r>
          </a:p>
          <a:p>
            <a:pPr algn="ctr">
              <a:buNone/>
            </a:pPr>
            <a:r>
              <a:rPr lang="en-US" dirty="0" smtClean="0"/>
              <a:t>Then write it on your first yellow post-it.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63599" y="4303325"/>
            <a:ext cx="3436411" cy="12003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anchor="ctr" anchorCtr="1">
            <a:spAutoFit/>
          </a:bodyPr>
          <a:lstStyle/>
          <a:p>
            <a:pPr algn="ctr">
              <a:buNone/>
            </a:pPr>
            <a:r>
              <a:rPr lang="en-US" sz="2400" dirty="0" smtClean="0"/>
              <a:t>Don’t forget to consider your students and your lesson objective!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structure – ‘the middle bit’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>
          <a:xfrm>
            <a:off x="3920277" y="1200331"/>
            <a:ext cx="6640835" cy="3652203"/>
          </a:xfrm>
        </p:spPr>
      </p:pic>
      <p:sp>
        <p:nvSpPr>
          <p:cNvPr id="5" name="TextBox 4"/>
          <p:cNvSpPr txBox="1"/>
          <p:nvPr/>
        </p:nvSpPr>
        <p:spPr>
          <a:xfrm>
            <a:off x="457200" y="1805341"/>
            <a:ext cx="521070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main content of your lesson.</a:t>
            </a:r>
          </a:p>
          <a:p>
            <a:endParaRPr lang="en-US" sz="3200" dirty="0" smtClean="0"/>
          </a:p>
          <a:p>
            <a:r>
              <a:rPr lang="en-US" sz="3200" dirty="0" smtClean="0"/>
              <a:t>Vary activities if possible.</a:t>
            </a:r>
          </a:p>
          <a:p>
            <a:pPr lvl="1"/>
            <a:r>
              <a:rPr lang="en-US" sz="3200" dirty="0" smtClean="0"/>
              <a:t>Depends on how you like to teach and your audience.</a:t>
            </a:r>
          </a:p>
          <a:p>
            <a:endParaRPr lang="en-US" sz="3200" dirty="0" smtClean="0"/>
          </a:p>
          <a:p>
            <a:r>
              <a:rPr lang="en-US" sz="3200" dirty="0" smtClean="0"/>
              <a:t>Lots of considerations here!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structure – ‘the middle bit’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1449"/>
            <a:ext cx="1134059" cy="15758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5-10 </a:t>
            </a:r>
            <a:r>
              <a:rPr lang="en-US" dirty="0" err="1" smtClean="0"/>
              <a:t>mins</a:t>
            </a:r>
            <a:endParaRPr lang="en-US" dirty="0" smtClean="0"/>
          </a:p>
          <a:p>
            <a:pPr marL="0" indent="0" algn="ctr">
              <a:buNone/>
            </a:pPr>
            <a:r>
              <a:rPr lang="en-US" sz="2400" dirty="0" smtClean="0"/>
              <a:t>Hook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57200" y="4161462"/>
            <a:ext cx="8229600" cy="1"/>
          </a:xfrm>
          <a:prstGeom prst="straightConnector1">
            <a:avLst/>
          </a:prstGeom>
          <a:ln w="127000">
            <a:solidFill>
              <a:srgbClr val="660066"/>
            </a:solidFill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7552741" y="2371449"/>
            <a:ext cx="1134059" cy="1575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5-10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Plenary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Arrow Connector 9"/>
          <p:cNvCxnSpPr>
            <a:stCxn id="3" idx="3"/>
            <a:endCxn id="8" idx="1"/>
          </p:cNvCxnSpPr>
          <p:nvPr/>
        </p:nvCxnSpPr>
        <p:spPr>
          <a:xfrm>
            <a:off x="1591259" y="3159363"/>
            <a:ext cx="5961482" cy="1588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" idx="3"/>
          </p:cNvCxnSpPr>
          <p:nvPr/>
        </p:nvCxnSpPr>
        <p:spPr>
          <a:xfrm>
            <a:off x="1591259" y="3159363"/>
            <a:ext cx="1820767" cy="1588"/>
          </a:xfrm>
          <a:prstGeom prst="straightConnector1">
            <a:avLst/>
          </a:prstGeom>
          <a:ln w="76200">
            <a:solidFill>
              <a:schemeClr val="tx2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412026" y="3160951"/>
            <a:ext cx="2319948" cy="1588"/>
          </a:xfrm>
          <a:prstGeom prst="straightConnector1">
            <a:avLst/>
          </a:prstGeom>
          <a:ln w="76200">
            <a:solidFill>
              <a:schemeClr val="tx2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731974" y="3157775"/>
            <a:ext cx="1820767" cy="1588"/>
          </a:xfrm>
          <a:prstGeom prst="straightConnector1">
            <a:avLst/>
          </a:prstGeom>
          <a:ln w="76200">
            <a:solidFill>
              <a:schemeClr val="tx2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6345" y="1957089"/>
            <a:ext cx="3750455" cy="4615222"/>
          </a:xfrm>
        </p:spPr>
        <p:txBody>
          <a:bodyPr>
            <a:normAutofit/>
          </a:bodyPr>
          <a:lstStyle/>
          <a:p>
            <a:r>
              <a:rPr lang="en-US" dirty="0" smtClean="0"/>
              <a:t>Variation</a:t>
            </a:r>
          </a:p>
          <a:p>
            <a:r>
              <a:rPr lang="en-US" dirty="0" smtClean="0"/>
              <a:t>Challenge</a:t>
            </a:r>
          </a:p>
          <a:p>
            <a:r>
              <a:rPr lang="en-US" dirty="0" smtClean="0"/>
              <a:t>Differentiation</a:t>
            </a:r>
          </a:p>
          <a:p>
            <a:r>
              <a:rPr lang="en-US" dirty="0" smtClean="0"/>
              <a:t>Improvisation</a:t>
            </a:r>
          </a:p>
          <a:p>
            <a:pPr>
              <a:buNone/>
            </a:pPr>
            <a:endParaRPr lang="en-US" dirty="0" smtClean="0"/>
          </a:p>
          <a:p>
            <a:pPr indent="0" algn="ctr">
              <a:buNone/>
            </a:pPr>
            <a:r>
              <a:rPr lang="en-US" sz="2162" dirty="0" smtClean="0"/>
              <a:t>Be thinking – how can you develop activities that stretch, challenge, support and engage your students?</a:t>
            </a:r>
            <a:endParaRPr lang="en-US" sz="2162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47" y="1957089"/>
            <a:ext cx="2189217" cy="3300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Varying activities allows learners to engage in the material in different ways.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795629" y="2952803"/>
            <a:ext cx="546230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Q &amp; A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Discussion (pairs, groups, whole class)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Critical reading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Analysis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Summarising</a:t>
            </a: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Practical planning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Debate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Role play</a:t>
            </a:r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75411" y="275318"/>
            <a:ext cx="6257567" cy="6257567"/>
            <a:chOff x="2509293" y="1805341"/>
            <a:chExt cx="4131153" cy="4131153"/>
          </a:xfrm>
        </p:grpSpPr>
        <p:sp>
          <p:nvSpPr>
            <p:cNvPr id="5" name="Oval 4"/>
            <p:cNvSpPr/>
            <p:nvPr/>
          </p:nvSpPr>
          <p:spPr>
            <a:xfrm>
              <a:off x="2509293" y="1805341"/>
              <a:ext cx="4131153" cy="413115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 smtClean="0"/>
                <a:t>Frankly, there’s </a:t>
              </a:r>
            </a:p>
            <a:p>
              <a:pPr algn="ctr"/>
              <a:r>
                <a:rPr lang="en-US" sz="2600" dirty="0" smtClean="0"/>
                <a:t>no chance</a:t>
              </a:r>
            </a:p>
            <a:p>
              <a:pPr algn="ctr"/>
              <a:endParaRPr lang="en-US" sz="1000" dirty="0" smtClean="0"/>
            </a:p>
            <a:p>
              <a:pPr algn="ctr"/>
              <a:endParaRPr lang="en-US" sz="2000" dirty="0" smtClean="0"/>
            </a:p>
            <a:p>
              <a:pPr algn="ctr"/>
              <a:endParaRPr lang="en-US" sz="2000" dirty="0" smtClean="0"/>
            </a:p>
            <a:p>
              <a:pPr algn="ctr"/>
              <a:endParaRPr lang="en-US" sz="2000" dirty="0" smtClean="0"/>
            </a:p>
            <a:p>
              <a:pPr algn="ctr"/>
              <a:endParaRPr lang="en-US" sz="2000" dirty="0" smtClean="0"/>
            </a:p>
            <a:p>
              <a:pPr algn="ctr"/>
              <a:endParaRPr lang="en-US" sz="2000" dirty="0" smtClean="0"/>
            </a:p>
            <a:p>
              <a:pPr algn="ctr"/>
              <a:endParaRPr lang="en-US" sz="2000" dirty="0" smtClean="0"/>
            </a:p>
            <a:p>
              <a:pPr algn="ctr"/>
              <a:endParaRPr lang="en-US" sz="2000" dirty="0" smtClean="0"/>
            </a:p>
            <a:p>
              <a:pPr algn="ctr"/>
              <a:endParaRPr lang="en-US" sz="2000" dirty="0" smtClean="0"/>
            </a:p>
            <a:p>
              <a:pPr algn="ctr"/>
              <a:endParaRPr lang="en-US" sz="2000" dirty="0" smtClean="0"/>
            </a:p>
            <a:p>
              <a:pPr algn="ctr"/>
              <a:endParaRPr lang="en-US" sz="2000" dirty="0" smtClean="0"/>
            </a:p>
            <a:p>
              <a:pPr algn="ctr"/>
              <a:endParaRPr lang="en-US" sz="2000" dirty="0" smtClean="0"/>
            </a:p>
            <a:p>
              <a:pPr algn="ctr"/>
              <a:endParaRPr lang="en-US" sz="2000" dirty="0" smtClean="0"/>
            </a:p>
            <a:p>
              <a:pPr algn="ctr"/>
              <a:endParaRPr lang="en-US" sz="2000" dirty="0" smtClean="0"/>
            </a:p>
            <a:p>
              <a:pPr algn="ctr"/>
              <a:endParaRPr lang="en-US" sz="2000" dirty="0" smtClean="0"/>
            </a:p>
            <a:p>
              <a:pPr algn="ctr"/>
              <a:endParaRPr lang="en-US" sz="2000" dirty="0" smtClean="0"/>
            </a:p>
            <a:p>
              <a:pPr algn="ctr"/>
              <a:endParaRPr lang="en-US" sz="2000" dirty="0" smtClean="0"/>
            </a:p>
          </p:txBody>
        </p:sp>
        <p:sp>
          <p:nvSpPr>
            <p:cNvPr id="6" name="Oval 5"/>
            <p:cNvSpPr/>
            <p:nvPr/>
          </p:nvSpPr>
          <p:spPr>
            <a:xfrm>
              <a:off x="3213008" y="2509117"/>
              <a:ext cx="2723005" cy="2723005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I could do this </a:t>
              </a:r>
            </a:p>
            <a:p>
              <a:pPr algn="ctr"/>
              <a:r>
                <a:rPr lang="en-US" sz="2800" dirty="0" smtClean="0"/>
                <a:t>with some help</a:t>
              </a:r>
            </a:p>
            <a:p>
              <a:pPr algn="ctr"/>
              <a:endParaRPr lang="en-US" sz="2000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3862797" y="3136398"/>
              <a:ext cx="1438152" cy="143815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 smtClean="0"/>
                <a:t>I’ve got this</a:t>
              </a:r>
              <a:endParaRPr lang="en-US" sz="26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532978" y="0"/>
            <a:ext cx="26110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 smtClean="0"/>
          </a:p>
          <a:p>
            <a:pPr algn="ctr"/>
            <a:r>
              <a:rPr lang="en-US" sz="3200" dirty="0" smtClean="0"/>
              <a:t>Challenge: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“Zone of Proximal </a:t>
            </a:r>
          </a:p>
          <a:p>
            <a:pPr algn="ctr"/>
            <a:r>
              <a:rPr lang="en-US" sz="3200" dirty="0" smtClean="0"/>
              <a:t>Development”</a:t>
            </a:r>
          </a:p>
          <a:p>
            <a:pPr algn="ctr"/>
            <a:r>
              <a:rPr lang="en-US" sz="3200" dirty="0" err="1" smtClean="0"/>
              <a:t>Vygotsky</a:t>
            </a:r>
            <a:r>
              <a:rPr lang="en-US" sz="3200" dirty="0" smtClean="0"/>
              <a:t> </a:t>
            </a:r>
          </a:p>
          <a:p>
            <a:pPr algn="ctr"/>
            <a:r>
              <a:rPr lang="en-US" sz="3200" dirty="0" smtClean="0"/>
              <a:t>~ 1930</a:t>
            </a:r>
          </a:p>
          <a:p>
            <a:pPr algn="ctr"/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088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What might prevent students from accessing a task?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080" y="1600200"/>
            <a:ext cx="4648720" cy="26008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4528651"/>
            <a:ext cx="8229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Adjustment of teaching to meet student needs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Allowing all to learn effectively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Accounting for differences in prior knowledge &amp; understanding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support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Modeling</a:t>
            </a:r>
          </a:p>
          <a:p>
            <a:pPr lvl="1"/>
            <a:r>
              <a:rPr lang="en-US" dirty="0" smtClean="0"/>
              <a:t>Running through an example yourself in front of the group, before asking them to try it themselves</a:t>
            </a:r>
          </a:p>
          <a:p>
            <a:r>
              <a:rPr lang="en-US" dirty="0" smtClean="0"/>
              <a:t>Worked examples</a:t>
            </a:r>
          </a:p>
          <a:p>
            <a:pPr lvl="1"/>
            <a:r>
              <a:rPr lang="en-US" dirty="0" smtClean="0"/>
              <a:t>Providing samples of pre-completed tasks for them to compare their own work against</a:t>
            </a:r>
          </a:p>
          <a:p>
            <a:r>
              <a:rPr lang="en-US" dirty="0" smtClean="0"/>
              <a:t>Scaffolding</a:t>
            </a:r>
          </a:p>
          <a:p>
            <a:pPr lvl="1"/>
            <a:r>
              <a:rPr lang="en-US" dirty="0" smtClean="0"/>
              <a:t>Giving structured steps for students to complete – breaking a task down into manageable chunks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Improvisation</a:t>
            </a:r>
            <a:endParaRPr lang="en-US" dirty="0"/>
          </a:p>
        </p:txBody>
      </p:sp>
      <p:pic>
        <p:nvPicPr>
          <p:cNvPr id="4" name="Content Placeholder 3" descr="giphy.gif"/>
          <p:cNvPicPr>
            <a:picLocks noGrp="1" noChangeAspect="1"/>
          </p:cNvPicPr>
          <p:nvPr>
            <p:ph idx="1"/>
          </p:nvPr>
        </p:nvPicPr>
        <p:blipFill>
          <a:blip r:embed="rId2"/>
          <a:srcRect l="-16005" r="-1600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MG_054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354" y="0"/>
            <a:ext cx="9143946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My Students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600200"/>
            <a:ext cx="8229600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Will, Alex, Dan, Josh, Beth, Ben, Charlie, Natalia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294961" y="5915944"/>
            <a:ext cx="2849039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&amp; John, absent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 about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Consider your students and your lesson </a:t>
            </a:r>
            <a:r>
              <a:rPr lang="en-US" dirty="0" err="1" smtClean="0"/>
              <a:t>objective(s</a:t>
            </a:r>
            <a:r>
              <a:rPr lang="en-US" dirty="0" smtClean="0"/>
              <a:t>).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On your orange post-its, briefly describe two activities that could help your students to understand your objective.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structure – the plenary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i="1" dirty="0" err="1" smtClean="0"/>
              <a:t>Plenarius</a:t>
            </a:r>
            <a:r>
              <a:rPr lang="en-US" i="1" dirty="0" smtClean="0"/>
              <a:t> </a:t>
            </a:r>
            <a:r>
              <a:rPr lang="en-US" dirty="0" smtClean="0"/>
              <a:t>= complete</a:t>
            </a:r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Wrapping up</a:t>
            </a:r>
          </a:p>
          <a:p>
            <a:r>
              <a:rPr lang="en-US" dirty="0" err="1" smtClean="0"/>
              <a:t>Summarise</a:t>
            </a:r>
            <a:r>
              <a:rPr lang="en-US" dirty="0" smtClean="0"/>
              <a:t> the lesson</a:t>
            </a:r>
          </a:p>
          <a:p>
            <a:r>
              <a:rPr lang="en-US" dirty="0"/>
              <a:t>R</a:t>
            </a:r>
            <a:r>
              <a:rPr lang="en-US" dirty="0" smtClean="0"/>
              <a:t>efer back to the learning objective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How do they know what they know?</a:t>
            </a:r>
          </a:p>
          <a:p>
            <a:r>
              <a:rPr lang="en-US" dirty="0" smtClean="0"/>
              <a:t>How do you know what they know?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structure – the plenary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With the person next to you, spend 2 minutes discussing your plenary.</a:t>
            </a:r>
          </a:p>
          <a:p>
            <a:pPr algn="ctr">
              <a:buNone/>
            </a:pPr>
            <a:r>
              <a:rPr lang="en-US" dirty="0" smtClean="0"/>
              <a:t>Then write it on your second </a:t>
            </a:r>
            <a:r>
              <a:rPr lang="en-US" dirty="0" smtClean="0"/>
              <a:t>yellow </a:t>
            </a:r>
            <a:r>
              <a:rPr lang="en-US" dirty="0" smtClean="0"/>
              <a:t>post-it.</a:t>
            </a:r>
          </a:p>
          <a:p>
            <a:pPr algn="ctr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321290"/>
          <a:ext cx="8229600" cy="580487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Plenary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You should have six post-its with ideas.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Spend 2 minutes telling someone else about your plan, then swap over.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227472" y="2597219"/>
          <a:ext cx="8686800" cy="1876827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0539.JPG"/>
          <p:cNvPicPr>
            <a:picLocks noChangeAspect="1"/>
          </p:cNvPicPr>
          <p:nvPr/>
        </p:nvPicPr>
        <p:blipFill>
          <a:blip r:embed="rId2"/>
          <a:srcRect l="-18187" r="-18187"/>
          <a:stretch>
            <a:fillRect/>
          </a:stretch>
        </p:blipFill>
        <p:spPr>
          <a:xfrm>
            <a:off x="-1657189" y="0"/>
            <a:ext cx="12469964" cy="68580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4467765" y="475125"/>
            <a:ext cx="3090714" cy="1885026"/>
          </a:xfrm>
          <a:prstGeom prst="cloudCallout">
            <a:avLst>
              <a:gd name="adj1" fmla="val -20338"/>
              <a:gd name="adj2" fmla="val 69805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Lots of copying from slides. </a:t>
            </a:r>
          </a:p>
          <a:p>
            <a:pPr algn="ctr"/>
            <a:r>
              <a:rPr lang="en-US" dirty="0" smtClean="0"/>
              <a:t>Teachers who just read straight off their PowerPoint!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5967220" y="4314458"/>
            <a:ext cx="2993173" cy="1444517"/>
          </a:xfrm>
          <a:prstGeom prst="wedgeEllipseCallout">
            <a:avLst>
              <a:gd name="adj1" fmla="val -28992"/>
              <a:gd name="adj2" fmla="val -64700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Sitting in silence doing questions or reading the textbook and making notes on it.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1453555" y="764974"/>
            <a:ext cx="2157379" cy="1411205"/>
          </a:xfrm>
          <a:prstGeom prst="wedgeRoundRectCallout">
            <a:avLst>
              <a:gd name="adj1" fmla="val 19104"/>
              <a:gd name="adj2" fmla="val 67361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When the lesson takes forever to get to the point.</a:t>
            </a:r>
            <a:endParaRPr lang="en-US" dirty="0"/>
          </a:p>
        </p:txBody>
      </p:sp>
      <p:sp>
        <p:nvSpPr>
          <p:cNvPr id="9" name="Rectangular Callout 8"/>
          <p:cNvSpPr/>
          <p:nvPr/>
        </p:nvSpPr>
        <p:spPr>
          <a:xfrm>
            <a:off x="7558479" y="1973636"/>
            <a:ext cx="1585521" cy="2080732"/>
          </a:xfrm>
          <a:prstGeom prst="wedgeRectCallout">
            <a:avLst>
              <a:gd name="adj1" fmla="val -63277"/>
              <a:gd name="adj2" fmla="val 13625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When the teacher spends the lesson talking and the students just have to listen.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5" descr="IMG_054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354" y="0"/>
            <a:ext cx="9143946" cy="6858000"/>
          </a:xfrm>
        </p:spPr>
      </p:pic>
      <p:sp>
        <p:nvSpPr>
          <p:cNvPr id="5" name="Cloud Callout 4"/>
          <p:cNvSpPr/>
          <p:nvPr/>
        </p:nvSpPr>
        <p:spPr>
          <a:xfrm>
            <a:off x="657924" y="274638"/>
            <a:ext cx="2396451" cy="1797634"/>
          </a:xfrm>
          <a:prstGeom prst="cloudCallout">
            <a:avLst>
              <a:gd name="adj1" fmla="val 35352"/>
              <a:gd name="adj2" fmla="val 6493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Competition, especially working in teams against others.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4712576" y="581380"/>
            <a:ext cx="1606558" cy="1594799"/>
          </a:xfrm>
          <a:prstGeom prst="wedgeEllipseCallout">
            <a:avLst>
              <a:gd name="adj1" fmla="val -604"/>
              <a:gd name="adj2" fmla="val 8728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Group discussion or practical work.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028424" y="4452154"/>
            <a:ext cx="3115576" cy="2405846"/>
          </a:xfrm>
          <a:prstGeom prst="wedgeRoundRectCallout">
            <a:avLst>
              <a:gd name="adj1" fmla="val -37501"/>
              <a:gd name="adj2" fmla="val -7330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When the teacher is actually interested in what they are telling you so they tell you more than you need to know so you understand it properly – but then give you printed notes or time to write down the vital bits.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7022961" y="187245"/>
            <a:ext cx="1912570" cy="2230076"/>
          </a:xfrm>
          <a:prstGeom prst="wedgeRectCallout">
            <a:avLst>
              <a:gd name="adj1" fmla="val -37821"/>
              <a:gd name="adj2" fmla="val 7723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Activities where students can participate, also a lesson where information is presented in different ways.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0539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1657189" y="0"/>
            <a:ext cx="12469964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My Students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</a:t>
            </a:r>
            <a:r>
              <a:rPr lang="en-US" dirty="0" err="1" smtClean="0"/>
              <a:t>vs</a:t>
            </a:r>
            <a:r>
              <a:rPr lang="en-US" dirty="0" smtClean="0"/>
              <a:t> ‘Giving a Talk’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397788"/>
          <a:ext cx="8229600" cy="572837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22392"/>
          <a:ext cx="9144000" cy="6858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3288283" y="3032323"/>
            <a:ext cx="2567433" cy="1038138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>
            <a:solidFill>
              <a:srgbClr val="800000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800" dirty="0" smtClean="0">
                <a:solidFill>
                  <a:srgbClr val="000000"/>
                </a:solidFill>
              </a:rPr>
              <a:t>Teacher</a:t>
            </a:r>
            <a:endParaRPr lang="en-US" sz="4800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4300" y="2495550"/>
            <a:ext cx="1295400" cy="186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 </a:t>
            </a:r>
            <a:r>
              <a:rPr lang="en-US" dirty="0" err="1" smtClean="0"/>
              <a:t>vs</a:t>
            </a:r>
            <a:r>
              <a:rPr lang="en-US" dirty="0" smtClean="0"/>
              <a:t> outcomes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833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Objectives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Outcomes</a:t>
                      </a:r>
                      <a:endParaRPr lang="en-US" sz="3200" dirty="0"/>
                    </a:p>
                  </a:txBody>
                  <a:tcPr/>
                </a:tc>
              </a:tr>
              <a:tr h="430426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What a student</a:t>
                      </a:r>
                      <a:r>
                        <a:rPr lang="en-US" sz="3200" baseline="0" dirty="0" smtClean="0"/>
                        <a:t> will learn during the lesson.</a:t>
                      </a:r>
                    </a:p>
                    <a:p>
                      <a:pPr algn="ctr"/>
                      <a:endParaRPr lang="en-US" sz="3200" baseline="0" dirty="0" smtClean="0"/>
                    </a:p>
                    <a:p>
                      <a:pPr algn="ctr"/>
                      <a:endParaRPr lang="en-US" sz="3200" baseline="0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‘Identify elements that can make up a successful lesson.’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How the</a:t>
                      </a:r>
                      <a:r>
                        <a:rPr lang="en-US" sz="3200" baseline="0" dirty="0" smtClean="0"/>
                        <a:t> student could demonstrate their learning</a:t>
                      </a:r>
                      <a:r>
                        <a:rPr lang="en-US" sz="3200" baseline="0" smtClean="0"/>
                        <a:t>.</a:t>
                      </a:r>
                    </a:p>
                    <a:p>
                      <a:pPr algn="ctr"/>
                      <a:endParaRPr lang="en-US" sz="3200" baseline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‘Design a lesson to meet the needs of a specific group of learners</a:t>
                      </a:r>
                      <a:r>
                        <a:rPr lang="en-US" sz="3200" smtClean="0"/>
                        <a:t>.’</a:t>
                      </a:r>
                      <a:endParaRPr lang="en-US" sz="32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68689" y="4189683"/>
            <a:ext cx="3867063" cy="1800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06001" y="4322389"/>
            <a:ext cx="3867063" cy="1800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E.g. ‘Understand the concept of a RCT and how to critically appraise one’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Write one on your first pink post-it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assess what your students have learned?</a:t>
            </a:r>
          </a:p>
          <a:p>
            <a:r>
              <a:rPr lang="en-US" dirty="0" smtClean="0"/>
              <a:t>Is this idea of assessment common in your teaching practice?  If not, is there a reason why not?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If you can identify a learning outcome, write one on your second pink post-it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1502</TotalTime>
  <Words>830</Words>
  <Application>Microsoft Macintosh PowerPoint</Application>
  <PresentationFormat>On-screen Show (4:3)</PresentationFormat>
  <Paragraphs>169</Paragraphs>
  <Slides>26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Developing a Lesson Plan</vt:lpstr>
      <vt:lpstr>My Students</vt:lpstr>
      <vt:lpstr>My Students</vt:lpstr>
      <vt:lpstr>Teaching vs ‘Giving a Talk’</vt:lpstr>
      <vt:lpstr>Slide 5</vt:lpstr>
      <vt:lpstr>Slide 6</vt:lpstr>
      <vt:lpstr>Learning objectives vs outcomes</vt:lpstr>
      <vt:lpstr>Your learning objectives</vt:lpstr>
      <vt:lpstr>Your learning outcomes</vt:lpstr>
      <vt:lpstr>Lesson structure – the hook</vt:lpstr>
      <vt:lpstr>Lesson structure – the hook</vt:lpstr>
      <vt:lpstr>Lesson structure – ‘the middle bit’</vt:lpstr>
      <vt:lpstr>Lesson structure – ‘the middle bit’</vt:lpstr>
      <vt:lpstr>Some considerations</vt:lpstr>
      <vt:lpstr>Variation</vt:lpstr>
      <vt:lpstr>Slide 16</vt:lpstr>
      <vt:lpstr>Differentiation</vt:lpstr>
      <vt:lpstr>Ways to support students</vt:lpstr>
      <vt:lpstr>Improvisation</vt:lpstr>
      <vt:lpstr>Ideas about content</vt:lpstr>
      <vt:lpstr>Lesson structure – the plenary</vt:lpstr>
      <vt:lpstr>Lesson structure – the plenary</vt:lpstr>
      <vt:lpstr>Slide 23</vt:lpstr>
      <vt:lpstr>Plenary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a Lesson Plan</dc:title>
  <dc:creator>Sarah Pannell</dc:creator>
  <cp:lastModifiedBy>Sarah Pannell</cp:lastModifiedBy>
  <cp:revision>8</cp:revision>
  <dcterms:created xsi:type="dcterms:W3CDTF">2015-09-15T06:25:48Z</dcterms:created>
  <dcterms:modified xsi:type="dcterms:W3CDTF">2015-09-16T07:28:33Z</dcterms:modified>
</cp:coreProperties>
</file>